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sldIdLst>
    <p:sldId id="261" r:id="rId3"/>
    <p:sldId id="260" r:id="rId4"/>
    <p:sldId id="278" r:id="rId5"/>
    <p:sldId id="276" r:id="rId6"/>
    <p:sldId id="280" r:id="rId7"/>
    <p:sldId id="281" r:id="rId8"/>
    <p:sldId id="277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52FF-FCB5-49DE-A918-75333289683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930CFE80-9C0B-49E7-9B43-BDCD8FCF94C7}">
      <dgm:prSet phldrT="[Text]"/>
      <dgm:spPr/>
      <dgm:t>
        <a:bodyPr/>
        <a:lstStyle/>
        <a:p>
          <a:r>
            <a:rPr lang="en-US" dirty="0" smtClean="0"/>
            <a:t>Skill</a:t>
          </a:r>
          <a:endParaRPr lang="en-US" dirty="0"/>
        </a:p>
      </dgm:t>
    </dgm:pt>
    <dgm:pt modelId="{2CB619B0-732F-4AC0-9C14-DA7FB6BC4013}" type="parTrans" cxnId="{4924C33F-F822-4087-B7B3-E2F7AC983824}">
      <dgm:prSet/>
      <dgm:spPr/>
      <dgm:t>
        <a:bodyPr/>
        <a:lstStyle/>
        <a:p>
          <a:endParaRPr lang="en-US"/>
        </a:p>
      </dgm:t>
    </dgm:pt>
    <dgm:pt modelId="{1176B575-7970-46AD-ACF4-E917858E8208}" type="sibTrans" cxnId="{4924C33F-F822-4087-B7B3-E2F7AC983824}">
      <dgm:prSet/>
      <dgm:spPr/>
      <dgm:t>
        <a:bodyPr/>
        <a:lstStyle/>
        <a:p>
          <a:endParaRPr lang="en-US"/>
        </a:p>
      </dgm:t>
    </dgm:pt>
    <dgm:pt modelId="{E078BC8F-228D-4E6E-8E1D-E52792CB574A}">
      <dgm:prSet phldrT="[Text]"/>
      <dgm:spPr/>
      <dgm:t>
        <a:bodyPr/>
        <a:lstStyle/>
        <a:p>
          <a:r>
            <a:rPr lang="en-US" dirty="0" smtClean="0"/>
            <a:t>Nutrition</a:t>
          </a:r>
          <a:endParaRPr lang="en-US" dirty="0"/>
        </a:p>
      </dgm:t>
    </dgm:pt>
    <dgm:pt modelId="{0251A269-D18B-4E46-A047-71D3739833DC}" type="parTrans" cxnId="{194DDC63-0121-470F-BF12-3066AB19F145}">
      <dgm:prSet/>
      <dgm:spPr/>
      <dgm:t>
        <a:bodyPr/>
        <a:lstStyle/>
        <a:p>
          <a:endParaRPr lang="en-US"/>
        </a:p>
      </dgm:t>
    </dgm:pt>
    <dgm:pt modelId="{5C3ABA06-940F-4702-82CE-DDA780EFE74F}" type="sibTrans" cxnId="{194DDC63-0121-470F-BF12-3066AB19F145}">
      <dgm:prSet/>
      <dgm:spPr/>
      <dgm:t>
        <a:bodyPr/>
        <a:lstStyle/>
        <a:p>
          <a:endParaRPr lang="en-US"/>
        </a:p>
      </dgm:t>
    </dgm:pt>
    <dgm:pt modelId="{EA820211-8EE2-41DC-9370-DD2527058E92}">
      <dgm:prSet phldrT="[Text]"/>
      <dgm:spPr/>
      <dgm:t>
        <a:bodyPr/>
        <a:lstStyle/>
        <a:p>
          <a:r>
            <a:rPr lang="en-US" dirty="0" smtClean="0"/>
            <a:t>Confidence &amp; Mental Toughness</a:t>
          </a:r>
          <a:endParaRPr lang="en-US" dirty="0"/>
        </a:p>
      </dgm:t>
    </dgm:pt>
    <dgm:pt modelId="{F895F877-AD9D-446B-8E7C-B9CD0FDF3046}" type="parTrans" cxnId="{0A3BE531-EB70-40DD-9BDD-C387176D5514}">
      <dgm:prSet/>
      <dgm:spPr/>
      <dgm:t>
        <a:bodyPr/>
        <a:lstStyle/>
        <a:p>
          <a:endParaRPr lang="en-US"/>
        </a:p>
      </dgm:t>
    </dgm:pt>
    <dgm:pt modelId="{FDB9CE72-C115-494B-8B22-71A3567A8851}" type="sibTrans" cxnId="{0A3BE531-EB70-40DD-9BDD-C387176D5514}">
      <dgm:prSet/>
      <dgm:spPr/>
      <dgm:t>
        <a:bodyPr/>
        <a:lstStyle/>
        <a:p>
          <a:endParaRPr lang="en-US"/>
        </a:p>
      </dgm:t>
    </dgm:pt>
    <dgm:pt modelId="{DB8FF654-3C99-4EC3-A79A-BEE64CB78506}">
      <dgm:prSet phldrT="[Text]"/>
      <dgm:spPr/>
      <dgm:t>
        <a:bodyPr/>
        <a:lstStyle/>
        <a:p>
          <a:r>
            <a:rPr lang="en-US" dirty="0" smtClean="0"/>
            <a:t>Strength &amp; Speed</a:t>
          </a:r>
          <a:endParaRPr lang="en-US" dirty="0"/>
        </a:p>
      </dgm:t>
    </dgm:pt>
    <dgm:pt modelId="{F168A050-2257-4EE6-AE59-F7C80F04D99F}" type="parTrans" cxnId="{8D1D6E9A-35D8-4771-AA9C-EA3A576AE103}">
      <dgm:prSet/>
      <dgm:spPr/>
      <dgm:t>
        <a:bodyPr/>
        <a:lstStyle/>
        <a:p>
          <a:endParaRPr lang="en-US"/>
        </a:p>
      </dgm:t>
    </dgm:pt>
    <dgm:pt modelId="{463707A9-F889-46DD-9DC0-25CF055E691B}" type="sibTrans" cxnId="{8D1D6E9A-35D8-4771-AA9C-EA3A576AE103}">
      <dgm:prSet/>
      <dgm:spPr/>
      <dgm:t>
        <a:bodyPr/>
        <a:lstStyle/>
        <a:p>
          <a:endParaRPr lang="en-US"/>
        </a:p>
      </dgm:t>
    </dgm:pt>
    <dgm:pt modelId="{D22C52B4-F8EB-4E6A-9601-DA33FA4C07C6}">
      <dgm:prSet phldrT="[Text]"/>
      <dgm:spPr/>
      <dgm:t>
        <a:bodyPr/>
        <a:lstStyle/>
        <a:p>
          <a:endParaRPr lang="en-US" dirty="0"/>
        </a:p>
      </dgm:t>
    </dgm:pt>
    <dgm:pt modelId="{CE691F1D-31BA-4C53-8CC3-1118D7CC59A3}" type="parTrans" cxnId="{BF640E81-A763-4E97-9B62-AB5FC539FB2C}">
      <dgm:prSet/>
      <dgm:spPr/>
      <dgm:t>
        <a:bodyPr/>
        <a:lstStyle/>
        <a:p>
          <a:endParaRPr lang="en-US"/>
        </a:p>
      </dgm:t>
    </dgm:pt>
    <dgm:pt modelId="{DD4EBE84-C043-46A9-9497-DD1208E737FA}" type="sibTrans" cxnId="{BF640E81-A763-4E97-9B62-AB5FC539FB2C}">
      <dgm:prSet/>
      <dgm:spPr/>
      <dgm:t>
        <a:bodyPr/>
        <a:lstStyle/>
        <a:p>
          <a:endParaRPr lang="en-US"/>
        </a:p>
      </dgm:t>
    </dgm:pt>
    <dgm:pt modelId="{16F5F381-4EAF-4842-A7B5-50D36FF43CCF}">
      <dgm:prSet phldrT="[Text]"/>
      <dgm:spPr/>
      <dgm:t>
        <a:bodyPr/>
        <a:lstStyle/>
        <a:p>
          <a:r>
            <a:rPr lang="en-US" dirty="0" smtClean="0"/>
            <a:t>Flexibility &amp; Agility</a:t>
          </a:r>
          <a:endParaRPr lang="en-US" dirty="0"/>
        </a:p>
      </dgm:t>
    </dgm:pt>
    <dgm:pt modelId="{16462A84-E934-4857-905F-3D0ED7B5B1EB}" type="parTrans" cxnId="{2210583E-39D1-4D51-A8FA-8DF1AC2C261C}">
      <dgm:prSet/>
      <dgm:spPr/>
      <dgm:t>
        <a:bodyPr/>
        <a:lstStyle/>
        <a:p>
          <a:endParaRPr lang="en-US"/>
        </a:p>
      </dgm:t>
    </dgm:pt>
    <dgm:pt modelId="{BA86571C-DCAE-4E92-B5A4-1A9B10D717BD}" type="sibTrans" cxnId="{2210583E-39D1-4D51-A8FA-8DF1AC2C261C}">
      <dgm:prSet/>
      <dgm:spPr/>
      <dgm:t>
        <a:bodyPr/>
        <a:lstStyle/>
        <a:p>
          <a:endParaRPr lang="en-US"/>
        </a:p>
      </dgm:t>
    </dgm:pt>
    <dgm:pt modelId="{92B3EB6C-8ABC-493C-9D60-885173EA1C45}">
      <dgm:prSet phldrT="[Text]"/>
      <dgm:spPr/>
      <dgm:t>
        <a:bodyPr/>
        <a:lstStyle/>
        <a:p>
          <a:r>
            <a:rPr lang="en-US" dirty="0" smtClean="0"/>
            <a:t>Stamina</a:t>
          </a:r>
          <a:endParaRPr lang="en-US" dirty="0"/>
        </a:p>
      </dgm:t>
    </dgm:pt>
    <dgm:pt modelId="{2ACE5C09-5521-4B8D-B794-1773852C1E44}" type="parTrans" cxnId="{B7E6ACFD-40B1-4402-8E8D-7D60798CE2E9}">
      <dgm:prSet/>
      <dgm:spPr/>
      <dgm:t>
        <a:bodyPr/>
        <a:lstStyle/>
        <a:p>
          <a:endParaRPr lang="en-US"/>
        </a:p>
      </dgm:t>
    </dgm:pt>
    <dgm:pt modelId="{531FE149-9A2E-4085-ACAF-D536897ADB9E}" type="sibTrans" cxnId="{B7E6ACFD-40B1-4402-8E8D-7D60798CE2E9}">
      <dgm:prSet/>
      <dgm:spPr/>
      <dgm:t>
        <a:bodyPr/>
        <a:lstStyle/>
        <a:p>
          <a:endParaRPr lang="en-US"/>
        </a:p>
      </dgm:t>
    </dgm:pt>
    <dgm:pt modelId="{888E312B-D4DB-467A-8467-2B44F41470BE}">
      <dgm:prSet phldrT="[Text]"/>
      <dgm:spPr/>
      <dgm:t>
        <a:bodyPr/>
        <a:lstStyle/>
        <a:p>
          <a:r>
            <a:rPr lang="en-US" dirty="0" smtClean="0"/>
            <a:t>Focus &amp; Motivation</a:t>
          </a:r>
          <a:endParaRPr lang="en-US" dirty="0"/>
        </a:p>
      </dgm:t>
    </dgm:pt>
    <dgm:pt modelId="{BDBD1009-E638-4A9B-816B-9BDC9B8B3B1C}" type="parTrans" cxnId="{46EFFF14-41BC-4A2E-B7B8-896AFD01E73E}">
      <dgm:prSet/>
      <dgm:spPr/>
      <dgm:t>
        <a:bodyPr/>
        <a:lstStyle/>
        <a:p>
          <a:endParaRPr lang="en-US"/>
        </a:p>
      </dgm:t>
    </dgm:pt>
    <dgm:pt modelId="{751F3BD0-5FFA-414C-A235-F7920C762C64}" type="sibTrans" cxnId="{46EFFF14-41BC-4A2E-B7B8-896AFD01E73E}">
      <dgm:prSet/>
      <dgm:spPr/>
      <dgm:t>
        <a:bodyPr/>
        <a:lstStyle/>
        <a:p>
          <a:endParaRPr lang="en-US"/>
        </a:p>
      </dgm:t>
    </dgm:pt>
    <dgm:pt modelId="{942349E7-457F-4F09-87E6-B3C388B88328}">
      <dgm:prSet phldrT="[Text]"/>
      <dgm:spPr/>
      <dgm:t>
        <a:bodyPr/>
        <a:lstStyle/>
        <a:p>
          <a:endParaRPr lang="en-US" dirty="0"/>
        </a:p>
      </dgm:t>
    </dgm:pt>
    <dgm:pt modelId="{37B73DF4-B57B-4C5B-B2B7-7BAA513FCCCA}" type="parTrans" cxnId="{909443E2-C80A-414B-9413-EBCC7E419806}">
      <dgm:prSet/>
      <dgm:spPr/>
      <dgm:t>
        <a:bodyPr/>
        <a:lstStyle/>
        <a:p>
          <a:endParaRPr lang="en-US"/>
        </a:p>
      </dgm:t>
    </dgm:pt>
    <dgm:pt modelId="{FFA0882D-C2BB-44F4-B45B-626A54815BB3}" type="sibTrans" cxnId="{909443E2-C80A-414B-9413-EBCC7E419806}">
      <dgm:prSet/>
      <dgm:spPr/>
      <dgm:t>
        <a:bodyPr/>
        <a:lstStyle/>
        <a:p>
          <a:endParaRPr lang="en-US"/>
        </a:p>
      </dgm:t>
    </dgm:pt>
    <dgm:pt modelId="{56EDA6D3-2DEC-4187-B3A0-5280CD1EFBF9}" type="pres">
      <dgm:prSet presAssocID="{E33152FF-FCB5-49DE-A918-753332896833}" presName="compositeShape" presStyleCnt="0">
        <dgm:presLayoutVars>
          <dgm:chMax val="7"/>
          <dgm:dir/>
          <dgm:resizeHandles val="exact"/>
        </dgm:presLayoutVars>
      </dgm:prSet>
      <dgm:spPr/>
    </dgm:pt>
    <dgm:pt modelId="{09FFCC41-F6C7-446D-8198-249A9BD98E63}" type="pres">
      <dgm:prSet presAssocID="{930CFE80-9C0B-49E7-9B43-BDCD8FCF94C7}" presName="circ1" presStyleLbl="vennNode1" presStyleIdx="0" presStyleCnt="7"/>
      <dgm:spPr/>
    </dgm:pt>
    <dgm:pt modelId="{C6FFFC6D-6275-44A7-82E5-D3DF125BDAA9}" type="pres">
      <dgm:prSet presAssocID="{930CFE80-9C0B-49E7-9B43-BDCD8FCF94C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AF9E7-A7FA-4D51-B214-80E52E83169F}" type="pres">
      <dgm:prSet presAssocID="{E078BC8F-228D-4E6E-8E1D-E52792CB574A}" presName="circ2" presStyleLbl="vennNode1" presStyleIdx="1" presStyleCnt="7"/>
      <dgm:spPr/>
    </dgm:pt>
    <dgm:pt modelId="{F0761033-2EB5-4879-8A49-EE2F523B540E}" type="pres">
      <dgm:prSet presAssocID="{E078BC8F-228D-4E6E-8E1D-E52792CB57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D336B-160C-4C31-932C-2B8482310D2D}" type="pres">
      <dgm:prSet presAssocID="{EA820211-8EE2-41DC-9370-DD2527058E92}" presName="circ3" presStyleLbl="vennNode1" presStyleIdx="2" presStyleCnt="7"/>
      <dgm:spPr/>
    </dgm:pt>
    <dgm:pt modelId="{8578211E-510B-400C-8A4B-BA6F07858A00}" type="pres">
      <dgm:prSet presAssocID="{EA820211-8EE2-41DC-9370-DD2527058E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E8EA7-7F9B-414A-987F-DFC5F3899913}" type="pres">
      <dgm:prSet presAssocID="{DB8FF654-3C99-4EC3-A79A-BEE64CB78506}" presName="circ4" presStyleLbl="vennNode1" presStyleIdx="3" presStyleCnt="7"/>
      <dgm:spPr/>
      <dgm:t>
        <a:bodyPr/>
        <a:lstStyle/>
        <a:p>
          <a:endParaRPr lang="en-US"/>
        </a:p>
      </dgm:t>
    </dgm:pt>
    <dgm:pt modelId="{46E9CBFE-D8C7-4DA0-800E-CEC52FC18E8C}" type="pres">
      <dgm:prSet presAssocID="{DB8FF654-3C99-4EC3-A79A-BEE64CB7850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E6D65-2377-4E4D-A07C-8936D1AA5A24}" type="pres">
      <dgm:prSet presAssocID="{16F5F381-4EAF-4842-A7B5-50D36FF43CCF}" presName="circ5" presStyleLbl="vennNode1" presStyleIdx="4" presStyleCnt="7"/>
      <dgm:spPr/>
    </dgm:pt>
    <dgm:pt modelId="{BD77CA9B-8C28-4D32-9D01-3C711BBCD473}" type="pres">
      <dgm:prSet presAssocID="{16F5F381-4EAF-4842-A7B5-50D36FF43CC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BBBC5-5C7C-4AC8-917D-9327019676A4}" type="pres">
      <dgm:prSet presAssocID="{92B3EB6C-8ABC-493C-9D60-885173EA1C45}" presName="circ6" presStyleLbl="vennNode1" presStyleIdx="5" presStyleCnt="7"/>
      <dgm:spPr/>
    </dgm:pt>
    <dgm:pt modelId="{A8C5006B-2229-46AA-A5E9-98EF974C5399}" type="pres">
      <dgm:prSet presAssocID="{92B3EB6C-8ABC-493C-9D60-885173EA1C4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B8418-246C-408F-A71C-421BDEA88A5A}" type="pres">
      <dgm:prSet presAssocID="{888E312B-D4DB-467A-8467-2B44F41470BE}" presName="circ7" presStyleLbl="vennNode1" presStyleIdx="6" presStyleCnt="7"/>
      <dgm:spPr/>
    </dgm:pt>
    <dgm:pt modelId="{E5FFE7A7-54E3-4E6D-8B14-1B61DA584BA8}" type="pres">
      <dgm:prSet presAssocID="{888E312B-D4DB-467A-8467-2B44F41470B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4C33F-F822-4087-B7B3-E2F7AC983824}" srcId="{E33152FF-FCB5-49DE-A918-753332896833}" destId="{930CFE80-9C0B-49E7-9B43-BDCD8FCF94C7}" srcOrd="0" destOrd="0" parTransId="{2CB619B0-732F-4AC0-9C14-DA7FB6BC4013}" sibTransId="{1176B575-7970-46AD-ACF4-E917858E8208}"/>
    <dgm:cxn modelId="{2210583E-39D1-4D51-A8FA-8DF1AC2C261C}" srcId="{E33152FF-FCB5-49DE-A918-753332896833}" destId="{16F5F381-4EAF-4842-A7B5-50D36FF43CCF}" srcOrd="4" destOrd="0" parTransId="{16462A84-E934-4857-905F-3D0ED7B5B1EB}" sibTransId="{BA86571C-DCAE-4E92-B5A4-1A9B10D717BD}"/>
    <dgm:cxn modelId="{8D1D6E9A-35D8-4771-AA9C-EA3A576AE103}" srcId="{E33152FF-FCB5-49DE-A918-753332896833}" destId="{DB8FF654-3C99-4EC3-A79A-BEE64CB78506}" srcOrd="3" destOrd="0" parTransId="{F168A050-2257-4EE6-AE59-F7C80F04D99F}" sibTransId="{463707A9-F889-46DD-9DC0-25CF055E691B}"/>
    <dgm:cxn modelId="{6AA2D876-ACF3-468D-9A9E-C80774B9CC12}" type="presOf" srcId="{E078BC8F-228D-4E6E-8E1D-E52792CB574A}" destId="{F0761033-2EB5-4879-8A49-EE2F523B540E}" srcOrd="0" destOrd="0" presId="urn:microsoft.com/office/officeart/2005/8/layout/venn1"/>
    <dgm:cxn modelId="{194DDC63-0121-470F-BF12-3066AB19F145}" srcId="{E33152FF-FCB5-49DE-A918-753332896833}" destId="{E078BC8F-228D-4E6E-8E1D-E52792CB574A}" srcOrd="1" destOrd="0" parTransId="{0251A269-D18B-4E46-A047-71D3739833DC}" sibTransId="{5C3ABA06-940F-4702-82CE-DDA780EFE74F}"/>
    <dgm:cxn modelId="{909443E2-C80A-414B-9413-EBCC7E419806}" srcId="{E33152FF-FCB5-49DE-A918-753332896833}" destId="{942349E7-457F-4F09-87E6-B3C388B88328}" srcOrd="7" destOrd="0" parTransId="{37B73DF4-B57B-4C5B-B2B7-7BAA513FCCCA}" sibTransId="{FFA0882D-C2BB-44F4-B45B-626A54815BB3}"/>
    <dgm:cxn modelId="{9AFD5BEC-C623-435C-98D1-13BF135CC3C8}" type="presOf" srcId="{92B3EB6C-8ABC-493C-9D60-885173EA1C45}" destId="{A8C5006B-2229-46AA-A5E9-98EF974C5399}" srcOrd="0" destOrd="0" presId="urn:microsoft.com/office/officeart/2005/8/layout/venn1"/>
    <dgm:cxn modelId="{46EFFF14-41BC-4A2E-B7B8-896AFD01E73E}" srcId="{E33152FF-FCB5-49DE-A918-753332896833}" destId="{888E312B-D4DB-467A-8467-2B44F41470BE}" srcOrd="6" destOrd="0" parTransId="{BDBD1009-E638-4A9B-816B-9BDC9B8B3B1C}" sibTransId="{751F3BD0-5FFA-414C-A235-F7920C762C64}"/>
    <dgm:cxn modelId="{CF5B5D19-DFC6-4197-9E19-5158B9104EB3}" type="presOf" srcId="{E33152FF-FCB5-49DE-A918-753332896833}" destId="{56EDA6D3-2DEC-4187-B3A0-5280CD1EFBF9}" srcOrd="0" destOrd="0" presId="urn:microsoft.com/office/officeart/2005/8/layout/venn1"/>
    <dgm:cxn modelId="{38CC9939-1A5B-4813-9E63-BA901BA11D2A}" type="presOf" srcId="{16F5F381-4EAF-4842-A7B5-50D36FF43CCF}" destId="{BD77CA9B-8C28-4D32-9D01-3C711BBCD473}" srcOrd="0" destOrd="0" presId="urn:microsoft.com/office/officeart/2005/8/layout/venn1"/>
    <dgm:cxn modelId="{0A3BE531-EB70-40DD-9BDD-C387176D5514}" srcId="{E33152FF-FCB5-49DE-A918-753332896833}" destId="{EA820211-8EE2-41DC-9370-DD2527058E92}" srcOrd="2" destOrd="0" parTransId="{F895F877-AD9D-446B-8E7C-B9CD0FDF3046}" sibTransId="{FDB9CE72-C115-494B-8B22-71A3567A8851}"/>
    <dgm:cxn modelId="{CBFCC290-A8A2-45C3-B273-83E147D7DC41}" type="presOf" srcId="{930CFE80-9C0B-49E7-9B43-BDCD8FCF94C7}" destId="{C6FFFC6D-6275-44A7-82E5-D3DF125BDAA9}" srcOrd="0" destOrd="0" presId="urn:microsoft.com/office/officeart/2005/8/layout/venn1"/>
    <dgm:cxn modelId="{BF640E81-A763-4E97-9B62-AB5FC539FB2C}" srcId="{E33152FF-FCB5-49DE-A918-753332896833}" destId="{D22C52B4-F8EB-4E6A-9601-DA33FA4C07C6}" srcOrd="8" destOrd="0" parTransId="{CE691F1D-31BA-4C53-8CC3-1118D7CC59A3}" sibTransId="{DD4EBE84-C043-46A9-9497-DD1208E737FA}"/>
    <dgm:cxn modelId="{D61450B4-12C0-4759-9EA0-E6D9F0196D90}" type="presOf" srcId="{888E312B-D4DB-467A-8467-2B44F41470BE}" destId="{E5FFE7A7-54E3-4E6D-8B14-1B61DA584BA8}" srcOrd="0" destOrd="0" presId="urn:microsoft.com/office/officeart/2005/8/layout/venn1"/>
    <dgm:cxn modelId="{19D0EC35-6536-4F51-8C1C-8E4DF370ABD8}" type="presOf" srcId="{EA820211-8EE2-41DC-9370-DD2527058E92}" destId="{8578211E-510B-400C-8A4B-BA6F07858A00}" srcOrd="0" destOrd="0" presId="urn:microsoft.com/office/officeart/2005/8/layout/venn1"/>
    <dgm:cxn modelId="{B7E6ACFD-40B1-4402-8E8D-7D60798CE2E9}" srcId="{E33152FF-FCB5-49DE-A918-753332896833}" destId="{92B3EB6C-8ABC-493C-9D60-885173EA1C45}" srcOrd="5" destOrd="0" parTransId="{2ACE5C09-5521-4B8D-B794-1773852C1E44}" sibTransId="{531FE149-9A2E-4085-ACAF-D536897ADB9E}"/>
    <dgm:cxn modelId="{C244142E-C642-4ACF-BC59-705A56E05781}" type="presOf" srcId="{DB8FF654-3C99-4EC3-A79A-BEE64CB78506}" destId="{46E9CBFE-D8C7-4DA0-800E-CEC52FC18E8C}" srcOrd="0" destOrd="0" presId="urn:microsoft.com/office/officeart/2005/8/layout/venn1"/>
    <dgm:cxn modelId="{C3D68415-FA42-41FF-B8F7-C46C54344AF2}" type="presParOf" srcId="{56EDA6D3-2DEC-4187-B3A0-5280CD1EFBF9}" destId="{09FFCC41-F6C7-446D-8198-249A9BD98E63}" srcOrd="0" destOrd="0" presId="urn:microsoft.com/office/officeart/2005/8/layout/venn1"/>
    <dgm:cxn modelId="{3A7A62DC-BD61-4913-AEC6-CB0603CEF978}" type="presParOf" srcId="{56EDA6D3-2DEC-4187-B3A0-5280CD1EFBF9}" destId="{C6FFFC6D-6275-44A7-82E5-D3DF125BDAA9}" srcOrd="1" destOrd="0" presId="urn:microsoft.com/office/officeart/2005/8/layout/venn1"/>
    <dgm:cxn modelId="{D04FB81B-F43B-41B7-A3DA-684684243978}" type="presParOf" srcId="{56EDA6D3-2DEC-4187-B3A0-5280CD1EFBF9}" destId="{C32AF9E7-A7FA-4D51-B214-80E52E83169F}" srcOrd="2" destOrd="0" presId="urn:microsoft.com/office/officeart/2005/8/layout/venn1"/>
    <dgm:cxn modelId="{C9F53ADD-86BA-419D-8B1C-FDE72BEB6244}" type="presParOf" srcId="{56EDA6D3-2DEC-4187-B3A0-5280CD1EFBF9}" destId="{F0761033-2EB5-4879-8A49-EE2F523B540E}" srcOrd="3" destOrd="0" presId="urn:microsoft.com/office/officeart/2005/8/layout/venn1"/>
    <dgm:cxn modelId="{334436C0-3F2B-464E-B325-C888D70F16C8}" type="presParOf" srcId="{56EDA6D3-2DEC-4187-B3A0-5280CD1EFBF9}" destId="{2BAD336B-160C-4C31-932C-2B8482310D2D}" srcOrd="4" destOrd="0" presId="urn:microsoft.com/office/officeart/2005/8/layout/venn1"/>
    <dgm:cxn modelId="{2F492151-2496-4832-B108-3754E2B17C90}" type="presParOf" srcId="{56EDA6D3-2DEC-4187-B3A0-5280CD1EFBF9}" destId="{8578211E-510B-400C-8A4B-BA6F07858A00}" srcOrd="5" destOrd="0" presId="urn:microsoft.com/office/officeart/2005/8/layout/venn1"/>
    <dgm:cxn modelId="{2484CBB5-A6EA-4C59-89DF-DFEFE780C87A}" type="presParOf" srcId="{56EDA6D3-2DEC-4187-B3A0-5280CD1EFBF9}" destId="{A72E8EA7-7F9B-414A-987F-DFC5F3899913}" srcOrd="6" destOrd="0" presId="urn:microsoft.com/office/officeart/2005/8/layout/venn1"/>
    <dgm:cxn modelId="{7EBD4F1B-80BD-4BCF-A2A5-C60C9FE77301}" type="presParOf" srcId="{56EDA6D3-2DEC-4187-B3A0-5280CD1EFBF9}" destId="{46E9CBFE-D8C7-4DA0-800E-CEC52FC18E8C}" srcOrd="7" destOrd="0" presId="urn:microsoft.com/office/officeart/2005/8/layout/venn1"/>
    <dgm:cxn modelId="{A436DBEC-423D-42A2-9786-702290C30C7D}" type="presParOf" srcId="{56EDA6D3-2DEC-4187-B3A0-5280CD1EFBF9}" destId="{594E6D65-2377-4E4D-A07C-8936D1AA5A24}" srcOrd="8" destOrd="0" presId="urn:microsoft.com/office/officeart/2005/8/layout/venn1"/>
    <dgm:cxn modelId="{75806907-CE18-4FB6-9143-AE084BC19CB0}" type="presParOf" srcId="{56EDA6D3-2DEC-4187-B3A0-5280CD1EFBF9}" destId="{BD77CA9B-8C28-4D32-9D01-3C711BBCD473}" srcOrd="9" destOrd="0" presId="urn:microsoft.com/office/officeart/2005/8/layout/venn1"/>
    <dgm:cxn modelId="{298A1B9E-277D-4FF5-A710-39986C44E6FD}" type="presParOf" srcId="{56EDA6D3-2DEC-4187-B3A0-5280CD1EFBF9}" destId="{1CCBBBC5-5C7C-4AC8-917D-9327019676A4}" srcOrd="10" destOrd="0" presId="urn:microsoft.com/office/officeart/2005/8/layout/venn1"/>
    <dgm:cxn modelId="{F436BF89-266B-4AC7-B858-3F0BBA9DB39B}" type="presParOf" srcId="{56EDA6D3-2DEC-4187-B3A0-5280CD1EFBF9}" destId="{A8C5006B-2229-46AA-A5E9-98EF974C5399}" srcOrd="11" destOrd="0" presId="urn:microsoft.com/office/officeart/2005/8/layout/venn1"/>
    <dgm:cxn modelId="{AC2CA43F-4ED2-411F-8E7F-BA4813A550AE}" type="presParOf" srcId="{56EDA6D3-2DEC-4187-B3A0-5280CD1EFBF9}" destId="{FBAB8418-246C-408F-A71C-421BDEA88A5A}" srcOrd="12" destOrd="0" presId="urn:microsoft.com/office/officeart/2005/8/layout/venn1"/>
    <dgm:cxn modelId="{6CA53254-C9C3-4447-A97E-099A777EFECC}" type="presParOf" srcId="{56EDA6D3-2DEC-4187-B3A0-5280CD1EFBF9}" destId="{E5FFE7A7-54E3-4E6D-8B14-1B61DA584BA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FCC41-F6C7-446D-8198-249A9BD98E63}">
      <dsp:nvSpPr>
        <dsp:cNvPr id="0" name=""/>
        <dsp:cNvSpPr/>
      </dsp:nvSpPr>
      <dsp:spPr>
        <a:xfrm>
          <a:off x="3140598" y="1164031"/>
          <a:ext cx="1491203" cy="14913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FFFC6D-6275-44A7-82E5-D3DF125BDAA9}">
      <dsp:nvSpPr>
        <dsp:cNvPr id="0" name=""/>
        <dsp:cNvSpPr/>
      </dsp:nvSpPr>
      <dsp:spPr>
        <a:xfrm>
          <a:off x="3031864" y="0"/>
          <a:ext cx="1708670" cy="91440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Skill</a:t>
          </a:r>
          <a:endParaRPr lang="en-US" sz="2500" kern="1200" dirty="0"/>
        </a:p>
      </dsp:txBody>
      <dsp:txXfrm>
        <a:off x="3031864" y="0"/>
        <a:ext cx="1708670" cy="914400"/>
      </dsp:txXfrm>
    </dsp:sp>
    <dsp:sp modelId="{C32AF9E7-A7FA-4D51-B214-80E52E83169F}">
      <dsp:nvSpPr>
        <dsp:cNvPr id="0" name=""/>
        <dsp:cNvSpPr/>
      </dsp:nvSpPr>
      <dsp:spPr>
        <a:xfrm>
          <a:off x="3578017" y="1374343"/>
          <a:ext cx="1491203" cy="1491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761033-2EB5-4879-8A49-EE2F523B540E}">
      <dsp:nvSpPr>
        <dsp:cNvPr id="0" name=""/>
        <dsp:cNvSpPr/>
      </dsp:nvSpPr>
      <dsp:spPr>
        <a:xfrm>
          <a:off x="5253136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Nutrition</a:t>
          </a:r>
          <a:endParaRPr lang="en-US" sz="2500" kern="1200" dirty="0"/>
        </a:p>
      </dsp:txBody>
      <dsp:txXfrm>
        <a:off x="5253136" y="868679"/>
        <a:ext cx="1615470" cy="1005840"/>
      </dsp:txXfrm>
    </dsp:sp>
    <dsp:sp modelId="{2BAD336B-160C-4C31-932C-2B8482310D2D}">
      <dsp:nvSpPr>
        <dsp:cNvPr id="0" name=""/>
        <dsp:cNvSpPr/>
      </dsp:nvSpPr>
      <dsp:spPr>
        <a:xfrm>
          <a:off x="3685508" y="1847545"/>
          <a:ext cx="1491203" cy="14913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78211E-510B-400C-8A4B-BA6F07858A00}">
      <dsp:nvSpPr>
        <dsp:cNvPr id="0" name=""/>
        <dsp:cNvSpPr/>
      </dsp:nvSpPr>
      <dsp:spPr>
        <a:xfrm>
          <a:off x="5408470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Confidence &amp; Mental Toughness</a:t>
          </a:r>
          <a:endParaRPr lang="en-US" sz="2500" kern="1200" dirty="0"/>
        </a:p>
      </dsp:txBody>
      <dsp:txXfrm>
        <a:off x="5408470" y="2148840"/>
        <a:ext cx="1584403" cy="1074420"/>
      </dsp:txXfrm>
    </dsp:sp>
    <dsp:sp modelId="{A72E8EA7-7F9B-414A-987F-DFC5F3899913}">
      <dsp:nvSpPr>
        <dsp:cNvPr id="0" name=""/>
        <dsp:cNvSpPr/>
      </dsp:nvSpPr>
      <dsp:spPr>
        <a:xfrm>
          <a:off x="3382918" y="2227021"/>
          <a:ext cx="1491203" cy="14913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E9CBFE-D8C7-4DA0-800E-CEC52FC18E8C}">
      <dsp:nvSpPr>
        <dsp:cNvPr id="0" name=""/>
        <dsp:cNvSpPr/>
      </dsp:nvSpPr>
      <dsp:spPr>
        <a:xfrm>
          <a:off x="4725001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Strength &amp; Speed</a:t>
          </a:r>
          <a:endParaRPr lang="en-US" sz="2500" kern="1200" dirty="0"/>
        </a:p>
      </dsp:txBody>
      <dsp:txXfrm>
        <a:off x="4725001" y="3589020"/>
        <a:ext cx="1708670" cy="982980"/>
      </dsp:txXfrm>
    </dsp:sp>
    <dsp:sp modelId="{594E6D65-2377-4E4D-A07C-8936D1AA5A24}">
      <dsp:nvSpPr>
        <dsp:cNvPr id="0" name=""/>
        <dsp:cNvSpPr/>
      </dsp:nvSpPr>
      <dsp:spPr>
        <a:xfrm>
          <a:off x="2898277" y="2227021"/>
          <a:ext cx="1491203" cy="14913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77CA9B-8C28-4D32-9D01-3C711BBCD473}">
      <dsp:nvSpPr>
        <dsp:cNvPr id="0" name=""/>
        <dsp:cNvSpPr/>
      </dsp:nvSpPr>
      <dsp:spPr>
        <a:xfrm>
          <a:off x="1338727" y="3589020"/>
          <a:ext cx="1708670" cy="9829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Flexibility &amp; Agility</a:t>
          </a:r>
          <a:endParaRPr lang="en-US" sz="2500" kern="1200" dirty="0"/>
        </a:p>
      </dsp:txBody>
      <dsp:txXfrm>
        <a:off x="1338727" y="3589020"/>
        <a:ext cx="1708670" cy="982980"/>
      </dsp:txXfrm>
    </dsp:sp>
    <dsp:sp modelId="{1CCBBBC5-5C7C-4AC8-917D-9327019676A4}">
      <dsp:nvSpPr>
        <dsp:cNvPr id="0" name=""/>
        <dsp:cNvSpPr/>
      </dsp:nvSpPr>
      <dsp:spPr>
        <a:xfrm>
          <a:off x="2595687" y="1847545"/>
          <a:ext cx="1491203" cy="14913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C5006B-2229-46AA-A5E9-98EF974C5399}">
      <dsp:nvSpPr>
        <dsp:cNvPr id="0" name=""/>
        <dsp:cNvSpPr/>
      </dsp:nvSpPr>
      <dsp:spPr>
        <a:xfrm>
          <a:off x="779526" y="2148840"/>
          <a:ext cx="1584403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Stamina</a:t>
          </a:r>
          <a:endParaRPr lang="en-US" sz="2500" kern="1200" dirty="0"/>
        </a:p>
      </dsp:txBody>
      <dsp:txXfrm>
        <a:off x="779526" y="2148840"/>
        <a:ext cx="1584403" cy="1074420"/>
      </dsp:txXfrm>
    </dsp:sp>
    <dsp:sp modelId="{FBAB8418-246C-408F-A71C-421BDEA88A5A}">
      <dsp:nvSpPr>
        <dsp:cNvPr id="0" name=""/>
        <dsp:cNvSpPr/>
      </dsp:nvSpPr>
      <dsp:spPr>
        <a:xfrm>
          <a:off x="2703178" y="1374343"/>
          <a:ext cx="1491203" cy="14913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FFE7A7-54E3-4E6D-8B14-1B61DA584BA8}">
      <dsp:nvSpPr>
        <dsp:cNvPr id="0" name=""/>
        <dsp:cNvSpPr/>
      </dsp:nvSpPr>
      <dsp:spPr>
        <a:xfrm>
          <a:off x="903792" y="868679"/>
          <a:ext cx="1615470" cy="10058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Focus &amp; Motivation</a:t>
          </a:r>
          <a:endParaRPr lang="en-US" sz="2500" kern="1200" dirty="0"/>
        </a:p>
      </dsp:txBody>
      <dsp:txXfrm>
        <a:off x="903792" y="868679"/>
        <a:ext cx="1615470" cy="100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1674945-CC7E-441D-A34C-C8661E87EDC0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721387A-FBC4-42D0-9871-A2D1634B6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3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387A-FBC4-42D0-9871-A2D1634B6F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387A-FBC4-42D0-9871-A2D1634B6F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387A-FBC4-42D0-9871-A2D1634B6F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1387A-FBC4-42D0-9871-A2D1634B6F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8" name="Shape 17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9" name="Shape 18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0" name="Shape 19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1" name="Shape 20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3" name="Shape 22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5" name="Shape 24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30" name="Shape 29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31" name="Shape 30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743653DA-8BF4-4869-96FE-9BCF43372D46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1515" y="1285817"/>
            <a:ext cx="4441273" cy="115368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58309" y="1491832"/>
            <a:ext cx="4902003" cy="111248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64804" y="1390032"/>
            <a:ext cx="4441271" cy="164812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44252" y="1819795"/>
            <a:ext cx="3972514" cy="115368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562054" y="1928583"/>
            <a:ext cx="3563346" cy="103008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85716" y="1993170"/>
            <a:ext cx="3098562" cy="111866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32216" y="1197670"/>
            <a:ext cx="4059116" cy="111866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1112" y="1594840"/>
            <a:ext cx="4917972" cy="131850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77408" y="1714329"/>
            <a:ext cx="4430126" cy="115368"/>
          </a:xfrm>
          <a:prstGeom prst="rect">
            <a:avLst/>
          </a:prstGeom>
          <a:solidFill>
            <a:schemeClr val="tx2">
              <a:shade val="85000"/>
              <a:satMod val="1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3181" y="1240961"/>
            <a:ext cx="3848419" cy="914400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0541"/>
            <a:ext cx="7772400" cy="1974059"/>
          </a:xfrm>
        </p:spPr>
        <p:txBody>
          <a:bodyPr/>
          <a:lstStyle>
            <a:lvl1pPr algn="l">
              <a:buNone/>
              <a:defRPr sz="40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38448"/>
            <a:ext cx="7772400" cy="1509712"/>
          </a:xfrm>
        </p:spPr>
        <p:txBody>
          <a:bodyPr anchor="b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0EC5-AC53-4169-941E-EDF10CD23748}" type="datetime8">
              <a:rPr lang="en-US" smtClean="0"/>
              <a:pPr/>
              <a:t>1/26/2017 2:14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1/26/2017 2:14 PM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ATHLETIC PERFORMANCE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0" b="17762"/>
          <a:stretch/>
        </p:blipFill>
        <p:spPr>
          <a:xfrm>
            <a:off x="1143000" y="2286000"/>
            <a:ext cx="7117930" cy="3384994"/>
          </a:xfrm>
        </p:spPr>
      </p:pic>
      <p:sp>
        <p:nvSpPr>
          <p:cNvPr id="4" name="TextBox 3"/>
          <p:cNvSpPr txBox="1"/>
          <p:nvPr/>
        </p:nvSpPr>
        <p:spPr>
          <a:xfrm>
            <a:off x="1850571" y="589257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Los Angeles Harbor College</a:t>
            </a:r>
            <a:r>
              <a:rPr lang="en-US" dirty="0" smtClean="0"/>
              <a:t>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6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r="5400000" sy="-100000" rotWithShape="0"/>
                </a:effectLst>
              </a:rPr>
              <a:t>ATHLETES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59256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2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BEING CHAMPIONS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81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This is the beginning of a new day. I was given this day to use as I will. I can waste it or use it for good. What I do today is important because I am exchanging a day of my life for it. When tomorrow comes, this day will be gone forever, leaving in its place something I have traded for it. I want it to be gain, not loss; good, not evil; success, not failure; in order that I shall not regret the price I have paid for it.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The price of greatness is RESPONSIBILITY!</a:t>
            </a:r>
          </a:p>
          <a:p>
            <a:pPr marL="68580" indent="0">
              <a:buNone/>
            </a:pPr>
            <a:r>
              <a:rPr lang="en-US" sz="1200" dirty="0"/>
              <a:t>https://www.youtube.com/watch?v=jbmVgCt3Hgw</a:t>
            </a:r>
          </a:p>
        </p:txBody>
      </p:sp>
    </p:spTree>
    <p:extLst>
      <p:ext uri="{BB962C8B-B14F-4D97-AF65-F5344CB8AC3E}">
        <p14:creationId xmlns:p14="http://schemas.microsoft.com/office/powerpoint/2010/main" val="230833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r="5400000" sy="-100000" rotWithShape="0"/>
                </a:effectLst>
              </a:rPr>
              <a:t>Athletic performance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Skill</a:t>
            </a:r>
          </a:p>
          <a:p>
            <a:r>
              <a:rPr lang="en-US" dirty="0" smtClean="0"/>
              <a:t>Focus &amp; Motivation</a:t>
            </a:r>
          </a:p>
          <a:p>
            <a:pPr lvl="1"/>
            <a:r>
              <a:rPr lang="en-US" dirty="0" smtClean="0"/>
              <a:t>BE EARLY</a:t>
            </a:r>
          </a:p>
          <a:p>
            <a:pPr lvl="1"/>
            <a:r>
              <a:rPr lang="en-US" dirty="0" smtClean="0"/>
              <a:t>100% EFFORT</a:t>
            </a:r>
          </a:p>
          <a:p>
            <a:r>
              <a:rPr lang="en-US" dirty="0" smtClean="0"/>
              <a:t>Confidence &amp; Mental Toughness</a:t>
            </a:r>
          </a:p>
          <a:p>
            <a:pPr lvl="1"/>
            <a:r>
              <a:rPr lang="en-US" dirty="0" smtClean="0"/>
              <a:t>BE COACHABLE &amp; ENCOURAGE OTHERS</a:t>
            </a:r>
          </a:p>
          <a:p>
            <a:pPr lvl="1"/>
            <a:r>
              <a:rPr lang="en-US" dirty="0" smtClean="0"/>
              <a:t>PERSIST &amp; 100% ACCOUNTABILITY</a:t>
            </a:r>
          </a:p>
          <a:p>
            <a:r>
              <a:rPr lang="en-US" dirty="0" smtClean="0"/>
              <a:t>Strength &amp; Flexibility (Mon-Wed)- Aerobic/WT RM</a:t>
            </a:r>
          </a:p>
          <a:p>
            <a:r>
              <a:rPr lang="en-US" dirty="0" smtClean="0"/>
              <a:t>Speed &amp; Agility (Tues-Thurs)- FOOTBALL FIELD</a:t>
            </a:r>
          </a:p>
          <a:p>
            <a:r>
              <a:rPr lang="en-US" dirty="0" smtClean="0"/>
              <a:t>Stamina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minfs1\users$\cordovld\My Documents\Trujillo\CHAMPS\Champs Slideshow spr 16\Champs Slideshow spr 16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284729"/>
            <a:ext cx="3048000" cy="24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minfs1\users$\cordovld\My Documents\Trujillo\CHAMPS\Champs Slideshow spr 16\Champs Slideshow spr 16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843"/>
            <a:ext cx="3048000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dminfs1\users$\cordovld\My Documents\Trujillo\CHAMPS\Champs Slideshow spr 16\Champs Slideshow spr 16-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6262"/>
            <a:ext cx="30480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adminfs1\users$\cordovld\My Documents\Trujillo\CHAMPS\Champs Slideshow spr 16\Champs Slideshow spr 16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04800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adminfs1\users$\cordovld\My Documents\Trujillo\CHAMPS\Champs Slideshow spr 16\Champs Slideshow spr 16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65045"/>
            <a:ext cx="3048000" cy="23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1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dminfs1\users$\cordovld\My Documents\Trujillo\CHAMPS\Champs Slideshow spr 16\Champs Slideshow spr 16-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0114"/>
            <a:ext cx="30368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adminfs1\users$\cordovld\My Documents\Trujillo\CHAMPS\Champs Slideshow spr 16\Champs Slideshow spr 16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6" y="3886200"/>
            <a:ext cx="30480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adminfs1\users$\cordovld\My Documents\Trujillo\CHAMPS\Champs Slideshow spr 16\Champs Slideshow spr 16-2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0114"/>
            <a:ext cx="26558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adminfs1\users$\cordovld\My Documents\Trujillo\CHAMPS\Champs Slideshow spr 16\Champs Slideshow spr 16-12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73" y="4041321"/>
            <a:ext cx="30480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adminfs1\users$\cordovld\My Documents\Trujillo\CHAMPS\Champs Slideshow spr 16\Champs Slideshow spr 16-15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38375"/>
            <a:ext cx="3048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2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r="5400000" sy="-100000" rotWithShape="0"/>
                </a:effectLst>
              </a:rPr>
              <a:t>NUTRITION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219200"/>
            <a:ext cx="7772400" cy="5410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Breakfast (7am)</a:t>
            </a:r>
          </a:p>
          <a:p>
            <a:pPr lvl="1"/>
            <a:r>
              <a:rPr lang="en-US" dirty="0" smtClean="0"/>
              <a:t>Within an hour of waking up. </a:t>
            </a:r>
          </a:p>
          <a:p>
            <a:pPr lvl="1"/>
            <a:r>
              <a:rPr lang="en-US" dirty="0" smtClean="0"/>
              <a:t>At least 20gms protein</a:t>
            </a:r>
          </a:p>
          <a:p>
            <a:pPr lvl="1"/>
            <a:r>
              <a:rPr lang="en-US" dirty="0" smtClean="0"/>
              <a:t>Eggs, bacon, sausage, pancakes, oatmeal, steak bits, protein shake</a:t>
            </a:r>
          </a:p>
          <a:p>
            <a:r>
              <a:rPr lang="en-US" dirty="0" smtClean="0"/>
              <a:t>Snack (10am)</a:t>
            </a:r>
          </a:p>
          <a:p>
            <a:pPr lvl="1"/>
            <a:r>
              <a:rPr lang="en-US" dirty="0" smtClean="0"/>
              <a:t>Nuts, fruit, veggies, cheese, chicken, protein bar/drink, eggs</a:t>
            </a:r>
            <a:endParaRPr lang="en-US" dirty="0"/>
          </a:p>
          <a:p>
            <a:r>
              <a:rPr lang="en-US" dirty="0" smtClean="0"/>
              <a:t>Lunch (1pm)</a:t>
            </a:r>
          </a:p>
          <a:p>
            <a:pPr lvl="1"/>
            <a:r>
              <a:rPr lang="en-US" dirty="0" smtClean="0"/>
              <a:t>PB&amp;J, Turkey, Chicken, Roast Beef, Pastrami Sandwiches</a:t>
            </a:r>
          </a:p>
          <a:p>
            <a:pPr lvl="1"/>
            <a:r>
              <a:rPr lang="en-US" dirty="0" smtClean="0"/>
              <a:t>Hamburgers and Hot Dogs</a:t>
            </a:r>
          </a:p>
          <a:p>
            <a:pPr lvl="1"/>
            <a:r>
              <a:rPr lang="en-US" dirty="0"/>
              <a:t>Nuts, fruit, veggies, </a:t>
            </a:r>
            <a:r>
              <a:rPr lang="en-US" dirty="0" smtClean="0"/>
              <a:t>cheese</a:t>
            </a:r>
          </a:p>
          <a:p>
            <a:r>
              <a:rPr lang="en-US" dirty="0" smtClean="0"/>
              <a:t>TEAM  TRAINING (2:30pm)</a:t>
            </a:r>
          </a:p>
          <a:p>
            <a:r>
              <a:rPr lang="en-US" dirty="0"/>
              <a:t>Snack </a:t>
            </a:r>
            <a:r>
              <a:rPr lang="en-US" dirty="0" smtClean="0"/>
              <a:t>(4:30pm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Recovery shake, Nuts</a:t>
            </a:r>
            <a:r>
              <a:rPr lang="en-US" dirty="0"/>
              <a:t>, fruit, veggies, cheese, chicken, protein bar, eggs</a:t>
            </a:r>
          </a:p>
          <a:p>
            <a:r>
              <a:rPr lang="en-US" dirty="0" smtClean="0"/>
              <a:t>Dinner (7:30pm)</a:t>
            </a:r>
            <a:endParaRPr lang="en-US" dirty="0"/>
          </a:p>
          <a:p>
            <a:pPr lvl="1"/>
            <a:r>
              <a:rPr lang="en-US" dirty="0" smtClean="0"/>
              <a:t>Chicken, rice, beans, quinoa, steak, salad, spaghetti, lasagna, fish, etc.</a:t>
            </a:r>
          </a:p>
          <a:p>
            <a:r>
              <a:rPr lang="en-US" dirty="0" smtClean="0"/>
              <a:t>Snack optional (10pm) if trying to gain muscle mass </a:t>
            </a:r>
          </a:p>
          <a:p>
            <a:r>
              <a:rPr lang="en-US" dirty="0" smtClean="0"/>
              <a:t>GO TO BED BY 11pm</a:t>
            </a:r>
          </a:p>
        </p:txBody>
      </p:sp>
    </p:spTree>
    <p:extLst>
      <p:ext uri="{BB962C8B-B14F-4D97-AF65-F5344CB8AC3E}">
        <p14:creationId xmlns:p14="http://schemas.microsoft.com/office/powerpoint/2010/main" val="39495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r="5400000" sy="-100000" rotWithShape="0"/>
                </a:effectLst>
              </a:rPr>
              <a:t>RECOVERY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219200"/>
            <a:ext cx="7924800" cy="5410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least 7 hours of sleep</a:t>
            </a:r>
          </a:p>
          <a:p>
            <a:r>
              <a:rPr lang="en-US" dirty="0" smtClean="0"/>
              <a:t>Recovery starts at 10:30pm</a:t>
            </a:r>
          </a:p>
          <a:p>
            <a:pPr lvl="1"/>
            <a:r>
              <a:rPr lang="en-US" dirty="0" smtClean="0"/>
              <a:t>Testosterone, HGH, protein resynthesizes, memories, healing properties</a:t>
            </a:r>
          </a:p>
          <a:p>
            <a:r>
              <a:rPr lang="en-US" dirty="0" smtClean="0"/>
              <a:t>Multi-vitamin, Omega’s, Vitamin E, Vitamin C</a:t>
            </a:r>
          </a:p>
          <a:p>
            <a:r>
              <a:rPr lang="en-US" dirty="0" smtClean="0"/>
              <a:t>Friday</a:t>
            </a:r>
            <a:endParaRPr lang="en-US" dirty="0"/>
          </a:p>
          <a:p>
            <a:pPr lvl="1"/>
            <a:r>
              <a:rPr lang="en-US" dirty="0" smtClean="0"/>
              <a:t>Light recovery: stretching, foam rolling, hot/cold</a:t>
            </a:r>
          </a:p>
          <a:p>
            <a:r>
              <a:rPr lang="en-US" dirty="0" smtClean="0"/>
              <a:t>Saturday</a:t>
            </a:r>
          </a:p>
          <a:p>
            <a:pPr lvl="1"/>
            <a:r>
              <a:rPr lang="en-US" dirty="0" smtClean="0"/>
              <a:t>Active recovery: bike, jog/walk, swim, yoga, </a:t>
            </a:r>
            <a:r>
              <a:rPr lang="en-US" dirty="0" err="1" smtClean="0"/>
              <a:t>pilates</a:t>
            </a:r>
            <a:r>
              <a:rPr lang="en-US" dirty="0" smtClean="0"/>
              <a:t>, FB</a:t>
            </a:r>
            <a:endParaRPr lang="en-US" dirty="0"/>
          </a:p>
          <a:p>
            <a:r>
              <a:rPr lang="en-US" dirty="0" smtClean="0"/>
              <a:t>Sunday </a:t>
            </a:r>
          </a:p>
          <a:p>
            <a:pPr lvl="1"/>
            <a:r>
              <a:rPr lang="en-US" dirty="0" smtClean="0"/>
              <a:t>Light Active </a:t>
            </a:r>
            <a:r>
              <a:rPr lang="en-US" dirty="0"/>
              <a:t>recovery: bike, </a:t>
            </a:r>
            <a:r>
              <a:rPr lang="en-US" dirty="0" smtClean="0"/>
              <a:t>walk</a:t>
            </a:r>
            <a:r>
              <a:rPr lang="en-US" dirty="0"/>
              <a:t>, swim, yoga, </a:t>
            </a:r>
            <a:r>
              <a:rPr lang="en-US" dirty="0" err="1"/>
              <a:t>pilates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lationshipDiagra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1AB39F"/>
      </a:accent4>
      <a:accent5>
        <a:srgbClr val="00ADDC"/>
      </a:accent5>
      <a:accent6>
        <a:srgbClr val="738AC8"/>
      </a:accent6>
      <a:hlink>
        <a:srgbClr val="F3D43B"/>
      </a:hlink>
      <a:folHlink>
        <a:srgbClr val="969696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50000">
              <a:schemeClr val="phClr">
                <a:tint val="60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55000"/>
                <a:satMod val="138000"/>
              </a:schemeClr>
            </a:gs>
            <a:gs pos="40000">
              <a:schemeClr val="phClr">
                <a:tint val="94000"/>
              </a:schemeClr>
            </a:gs>
            <a:gs pos="50000">
              <a:schemeClr val="phClr">
                <a:tint val="100000"/>
              </a:schemeClr>
            </a:gs>
            <a:gs pos="68000">
              <a:schemeClr val="phClr">
                <a:tint val="92000"/>
              </a:schemeClr>
            </a:gs>
            <a:gs pos="100000">
              <a:schemeClr val="phClr">
                <a:tint val="48000"/>
                <a:satMod val="135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37000"/>
              </a:srgbClr>
            </a:outerShdw>
          </a:effectLst>
        </a:effectStyle>
        <a:effectStyle>
          <a:effectLst>
            <a:glow rad="63500">
              <a:schemeClr val="phClr"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600">
              <a:schemeClr val="phClr">
                <a:alpha val="45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200000"/>
            </a:lightRig>
          </a:scene3d>
          <a:sp3d prstMaterial="matte">
            <a:bevelT w="2540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8B3A97-E5B2-43A7-B947-634C43F90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RelationshipDiagram</Template>
  <TotalTime>0</TotalTime>
  <Words>389</Words>
  <Application>Microsoft Office PowerPoint</Application>
  <PresentationFormat>On-screen Show (4:3)</PresentationFormat>
  <Paragraphs>59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RelationshipDiagram</vt:lpstr>
      <vt:lpstr>ATHLETIC PERFORMANCE</vt:lpstr>
      <vt:lpstr>ATHLETES</vt:lpstr>
      <vt:lpstr>ABOUT BEING CHAMPIONS</vt:lpstr>
      <vt:lpstr>Athletic performance</vt:lpstr>
      <vt:lpstr>PowerPoint Presentation</vt:lpstr>
      <vt:lpstr>PowerPoint Presentation</vt:lpstr>
      <vt:lpstr>NUTRITION</vt:lpstr>
      <vt:lpstr>RECOVERY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2015-04-09T18:23:41Z</dcterms:created>
  <dcterms:modified xsi:type="dcterms:W3CDTF">2017-01-26T23:17:42Z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TC101743279990</vt:lpwstr>
  </property>
</Properties>
</file>