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16"/>
  </p:notesMasterIdLst>
  <p:handoutMasterIdLst>
    <p:handoutMasterId r:id="rId17"/>
  </p:handoutMasterIdLst>
  <p:sldIdLst>
    <p:sldId id="256" r:id="rId2"/>
    <p:sldId id="318" r:id="rId3"/>
    <p:sldId id="319" r:id="rId4"/>
    <p:sldId id="316" r:id="rId5"/>
    <p:sldId id="277" r:id="rId6"/>
    <p:sldId id="279" r:id="rId7"/>
    <p:sldId id="320" r:id="rId8"/>
    <p:sldId id="290" r:id="rId9"/>
    <p:sldId id="289" r:id="rId10"/>
    <p:sldId id="272" r:id="rId11"/>
    <p:sldId id="275" r:id="rId12"/>
    <p:sldId id="262" r:id="rId13"/>
    <p:sldId id="315" r:id="rId14"/>
    <p:sldId id="317"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80"/>
    <p:restoredTop sz="91522"/>
  </p:normalViewPr>
  <p:slideViewPr>
    <p:cSldViewPr snapToGrid="0" snapToObjects="1">
      <p:cViewPr varScale="1">
        <p:scale>
          <a:sx n="83" d="100"/>
          <a:sy n="83" d="100"/>
        </p:scale>
        <p:origin x="60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16B2A9E-DDCC-40FE-8121-CDCAEB37D005}" type="datetimeFigureOut">
              <a:rPr lang="en-US" smtClean="0"/>
              <a:t>9/18/2019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E9CC18B-2D9C-458D-B8EC-56D1F3EAAE75}" type="slidenum">
              <a:rPr lang="en-US" smtClean="0"/>
              <a:t>‹#›</a:t>
            </a:fld>
            <a:endParaRPr lang="en-US"/>
          </a:p>
        </p:txBody>
      </p:sp>
    </p:spTree>
    <p:extLst>
      <p:ext uri="{BB962C8B-B14F-4D97-AF65-F5344CB8AC3E}">
        <p14:creationId xmlns:p14="http://schemas.microsoft.com/office/powerpoint/2010/main" val="200831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7D61F9C-4D9B-674F-A41D-438E1CC1AAFF}" type="datetimeFigureOut">
              <a:rPr lang="en-US" smtClean="0"/>
              <a:t>9/18/2019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F3D4105-E9BF-AC44-9C7D-83D72AFD8A2B}" type="slidenum">
              <a:rPr lang="en-US" smtClean="0"/>
              <a:t>‹#›</a:t>
            </a:fld>
            <a:endParaRPr lang="en-US"/>
          </a:p>
        </p:txBody>
      </p:sp>
    </p:spTree>
    <p:extLst>
      <p:ext uri="{BB962C8B-B14F-4D97-AF65-F5344CB8AC3E}">
        <p14:creationId xmlns:p14="http://schemas.microsoft.com/office/powerpoint/2010/main" val="6671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3D4105-E9BF-AC44-9C7D-83D72AFD8A2B}" type="slidenum">
              <a:rPr lang="en-US" smtClean="0"/>
              <a:t>1</a:t>
            </a:fld>
            <a:endParaRPr lang="en-US"/>
          </a:p>
        </p:txBody>
      </p:sp>
    </p:spTree>
    <p:extLst>
      <p:ext uri="{BB962C8B-B14F-4D97-AF65-F5344CB8AC3E}">
        <p14:creationId xmlns:p14="http://schemas.microsoft.com/office/powerpoint/2010/main" val="3821467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3D4105-E9BF-AC44-9C7D-83D72AFD8A2B}" type="slidenum">
              <a:rPr lang="en-US" smtClean="0"/>
              <a:t>5</a:t>
            </a:fld>
            <a:endParaRPr lang="en-US"/>
          </a:p>
        </p:txBody>
      </p:sp>
    </p:spTree>
    <p:extLst>
      <p:ext uri="{BB962C8B-B14F-4D97-AF65-F5344CB8AC3E}">
        <p14:creationId xmlns:p14="http://schemas.microsoft.com/office/powerpoint/2010/main" val="1694916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3D4105-E9BF-AC44-9C7D-83D72AFD8A2B}" type="slidenum">
              <a:rPr lang="en-US" smtClean="0"/>
              <a:t>6</a:t>
            </a:fld>
            <a:endParaRPr lang="en-US"/>
          </a:p>
        </p:txBody>
      </p:sp>
    </p:spTree>
    <p:extLst>
      <p:ext uri="{BB962C8B-B14F-4D97-AF65-F5344CB8AC3E}">
        <p14:creationId xmlns:p14="http://schemas.microsoft.com/office/powerpoint/2010/main" val="3936522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Long Term Athlete Development Model: 10-Year Rule, Deliberate Practice and Perseverance</a:t>
            </a:r>
            <a:endParaRPr lang="en-US" dirty="0"/>
          </a:p>
          <a:p>
            <a:r>
              <a:rPr lang="en-US" dirty="0"/>
              <a:t>Goal is life-long athleticism. Reverse engineering template to break it down to build it up. Focus on Progression.</a:t>
            </a:r>
          </a:p>
          <a:p>
            <a:endParaRPr lang="en-US" dirty="0"/>
          </a:p>
        </p:txBody>
      </p:sp>
      <p:sp>
        <p:nvSpPr>
          <p:cNvPr id="4" name="Slide Number Placeholder 3"/>
          <p:cNvSpPr>
            <a:spLocks noGrp="1"/>
          </p:cNvSpPr>
          <p:nvPr>
            <p:ph type="sldNum" sz="quarter" idx="10"/>
          </p:nvPr>
        </p:nvSpPr>
        <p:spPr/>
        <p:txBody>
          <a:bodyPr/>
          <a:lstStyle/>
          <a:p>
            <a:fld id="{EF3D4105-E9BF-AC44-9C7D-83D72AFD8A2B}" type="slidenum">
              <a:rPr lang="en-US" smtClean="0"/>
              <a:t>10</a:t>
            </a:fld>
            <a:endParaRPr lang="en-US"/>
          </a:p>
        </p:txBody>
      </p:sp>
    </p:spTree>
    <p:extLst>
      <p:ext uri="{BB962C8B-B14F-4D97-AF65-F5344CB8AC3E}">
        <p14:creationId xmlns:p14="http://schemas.microsoft.com/office/powerpoint/2010/main" val="61818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t>Vision:</a:t>
            </a:r>
            <a:r>
              <a:rPr lang="en-US" dirty="0"/>
              <a:t> What you want to create</a:t>
            </a:r>
            <a:endParaRPr lang="en-US" sz="1600" dirty="0"/>
          </a:p>
          <a:p>
            <a:pPr lvl="0" fontAlgn="base"/>
            <a:r>
              <a:rPr lang="en-US" dirty="0"/>
              <a:t>Make a decision &amp; state it. </a:t>
            </a:r>
            <a:endParaRPr lang="en-US" sz="1600" dirty="0"/>
          </a:p>
          <a:p>
            <a:pPr lvl="0" fontAlgn="base"/>
            <a:r>
              <a:rPr lang="en-US" dirty="0"/>
              <a:t>State it as if it has already happened. </a:t>
            </a:r>
            <a:endParaRPr lang="en-US" sz="1600" dirty="0"/>
          </a:p>
          <a:p>
            <a:pPr lvl="0" fontAlgn="base"/>
            <a:r>
              <a:rPr lang="en-US" dirty="0"/>
              <a:t>Re-write goal everyday </a:t>
            </a:r>
            <a:endParaRPr lang="en-US" sz="1600" dirty="0"/>
          </a:p>
          <a:p>
            <a:pPr lvl="2" fontAlgn="base"/>
            <a:r>
              <a:rPr lang="en-US" dirty="0"/>
              <a:t>“I’m grateful I remained positive throughout the season”</a:t>
            </a:r>
            <a:endParaRPr lang="en-US" sz="1600" dirty="0"/>
          </a:p>
          <a:p>
            <a:pPr fontAlgn="base"/>
            <a:r>
              <a:rPr lang="en-US" b="1" dirty="0"/>
              <a:t>Affirmation:</a:t>
            </a:r>
            <a:r>
              <a:rPr lang="en-US" dirty="0"/>
              <a:t> One phrase to describe you (Power Statement)</a:t>
            </a:r>
            <a:endParaRPr lang="en-US" sz="1600" dirty="0"/>
          </a:p>
          <a:p>
            <a:pPr lvl="0" fontAlgn="base"/>
            <a:r>
              <a:rPr lang="en-US" dirty="0"/>
              <a:t>Strong, powerful, easy to remember, feels true to you</a:t>
            </a:r>
            <a:endParaRPr lang="en-US" sz="1600" dirty="0"/>
          </a:p>
          <a:p>
            <a:pPr lvl="0" fontAlgn="base"/>
            <a:r>
              <a:rPr lang="en-US" dirty="0"/>
              <a:t>Say it every day. Replace negative thought</a:t>
            </a:r>
            <a:endParaRPr lang="en-US" sz="1600" dirty="0"/>
          </a:p>
          <a:p>
            <a:pPr lvl="2" fontAlgn="base"/>
            <a:r>
              <a:rPr lang="en-US" dirty="0"/>
              <a:t>“I have inside me everything I need to succeed.”</a:t>
            </a:r>
            <a:endParaRPr lang="en-US" sz="1600" dirty="0"/>
          </a:p>
          <a:p>
            <a:pPr lvl="2" fontAlgn="base"/>
            <a:r>
              <a:rPr lang="en-US" dirty="0"/>
              <a:t>“I overcome. I dominate. I succeed. I have it all.”</a:t>
            </a:r>
            <a:endParaRPr lang="en-US" sz="1600" dirty="0"/>
          </a:p>
          <a:p>
            <a:endParaRPr lang="en-US" dirty="0"/>
          </a:p>
        </p:txBody>
      </p:sp>
      <p:sp>
        <p:nvSpPr>
          <p:cNvPr id="4" name="Slide Number Placeholder 3"/>
          <p:cNvSpPr>
            <a:spLocks noGrp="1"/>
          </p:cNvSpPr>
          <p:nvPr>
            <p:ph type="sldNum" sz="quarter" idx="10"/>
          </p:nvPr>
        </p:nvSpPr>
        <p:spPr/>
        <p:txBody>
          <a:bodyPr/>
          <a:lstStyle/>
          <a:p>
            <a:fld id="{EF3D4105-E9BF-AC44-9C7D-83D72AFD8A2B}" type="slidenum">
              <a:rPr lang="en-US" smtClean="0"/>
              <a:t>11</a:t>
            </a:fld>
            <a:endParaRPr lang="en-US"/>
          </a:p>
        </p:txBody>
      </p:sp>
    </p:spTree>
    <p:extLst>
      <p:ext uri="{BB962C8B-B14F-4D97-AF65-F5344CB8AC3E}">
        <p14:creationId xmlns:p14="http://schemas.microsoft.com/office/powerpoint/2010/main" val="2392638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Thoughts chunk to movement. You want to be great at something- train like it is easy, think like it is easy, believe that it is easy. How we move is linked to what we think and feel. Quality of movement is dependent on the quality of the map. High level of intensity in a sequence can cause a new chunk to happen almost immediately. Sometimes you have to create momentum to get out of pain chunk. Most of the chunks we have are not based in reality. No longer true but we own them. Sometimes we are comfortable in the negative chunking. Pick 1 thing that is different that you’ve always done and it automatically starts to change the chunk.</a:t>
            </a:r>
          </a:p>
          <a:p>
            <a:endParaRPr lang="en-US" dirty="0"/>
          </a:p>
        </p:txBody>
      </p:sp>
      <p:sp>
        <p:nvSpPr>
          <p:cNvPr id="4" name="Slide Number Placeholder 3"/>
          <p:cNvSpPr>
            <a:spLocks noGrp="1"/>
          </p:cNvSpPr>
          <p:nvPr>
            <p:ph type="sldNum" sz="quarter" idx="10"/>
          </p:nvPr>
        </p:nvSpPr>
        <p:spPr/>
        <p:txBody>
          <a:bodyPr/>
          <a:lstStyle/>
          <a:p>
            <a:fld id="{EF3D4105-E9BF-AC44-9C7D-83D72AFD8A2B}" type="slidenum">
              <a:rPr lang="en-US" smtClean="0"/>
              <a:t>12</a:t>
            </a:fld>
            <a:endParaRPr lang="en-US"/>
          </a:p>
        </p:txBody>
      </p:sp>
    </p:spTree>
    <p:extLst>
      <p:ext uri="{BB962C8B-B14F-4D97-AF65-F5344CB8AC3E}">
        <p14:creationId xmlns:p14="http://schemas.microsoft.com/office/powerpoint/2010/main" val="3351536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BFECD78-3C8E-49F2-8FAB-59489D168ABB}"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BFECD78-3C8E-49F2-8FAB-59489D168ABB}"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BFECD78-3C8E-49F2-8FAB-59489D168ABB}"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BFECD78-3C8E-49F2-8FAB-59489D168ABB}"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BFECD78-3C8E-49F2-8FAB-59489D168ABB}"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9/18/2019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BFECD78-3C8E-49F2-8FAB-59489D168ABB}"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BFECD78-3C8E-49F2-8FAB-59489D168ABB}" type="datetimeFigureOut">
              <a:rPr lang="en-US" smtClean="0"/>
              <a:t>9/18/2019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BFECD78-3C8E-49F2-8FAB-59489D168ABB}" type="datetimeFigureOut">
              <a:rPr lang="en-US" smtClean="0"/>
              <a:t>9/18/2019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9/18/2019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9/18/2019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BFECD78-3C8E-49F2-8FAB-59489D168ABB}" type="datetimeFigureOut">
              <a:rPr lang="en-US" smtClean="0"/>
              <a:t>9/18/2019</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0FB56013-B943-42BA-886F-6F9D4EB85E9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ofessortrujillo.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www.dearherbook.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436" y="3183216"/>
            <a:ext cx="8335370" cy="2025650"/>
          </a:xfrm>
        </p:spPr>
        <p:txBody>
          <a:bodyPr>
            <a:normAutofit fontScale="90000"/>
          </a:bodyPr>
          <a:lstStyle/>
          <a:p>
            <a:r>
              <a:rPr lang="en-US" sz="4900" b="1" dirty="0" smtClean="0"/>
              <a:t>Building a Championship Legacy</a:t>
            </a:r>
            <a:r>
              <a:rPr lang="en-US" b="1" dirty="0"/>
              <a:t/>
            </a:r>
            <a:br>
              <a:rPr lang="en-US" b="1" dirty="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a:t/>
            </a:r>
            <a:br>
              <a:rPr lang="en-US" b="1" dirty="0"/>
            </a:br>
            <a:endParaRPr lang="en-US" sz="4400" dirty="0"/>
          </a:p>
        </p:txBody>
      </p:sp>
      <p:sp>
        <p:nvSpPr>
          <p:cNvPr id="3" name="Subtitle 2"/>
          <p:cNvSpPr>
            <a:spLocks noGrp="1"/>
          </p:cNvSpPr>
          <p:nvPr>
            <p:ph type="subTitle" idx="1"/>
          </p:nvPr>
        </p:nvSpPr>
        <p:spPr>
          <a:xfrm>
            <a:off x="1289712" y="5208866"/>
            <a:ext cx="6400800" cy="1346201"/>
          </a:xfrm>
        </p:spPr>
        <p:txBody>
          <a:bodyPr>
            <a:normAutofit fontScale="92500" lnSpcReduction="10000"/>
          </a:bodyPr>
          <a:lstStyle/>
          <a:p>
            <a:r>
              <a:rPr lang="en-US" sz="2000" dirty="0" smtClean="0"/>
              <a:t>Professor/Coach Leslie “C” Trujillo</a:t>
            </a:r>
          </a:p>
          <a:p>
            <a:r>
              <a:rPr lang="en-US" dirty="0" smtClean="0">
                <a:solidFill>
                  <a:schemeClr val="accent2">
                    <a:lumMod val="40000"/>
                    <a:lumOff val="60000"/>
                  </a:schemeClr>
                </a:solidFill>
              </a:rPr>
              <a:t>@</a:t>
            </a:r>
            <a:r>
              <a:rPr lang="en-US" dirty="0" err="1" smtClean="0">
                <a:solidFill>
                  <a:schemeClr val="accent2">
                    <a:lumMod val="40000"/>
                    <a:lumOff val="60000"/>
                  </a:schemeClr>
                </a:solidFill>
              </a:rPr>
              <a:t>dearherproject</a:t>
            </a:r>
            <a:endParaRPr lang="en-US" dirty="0" smtClean="0">
              <a:solidFill>
                <a:schemeClr val="accent2">
                  <a:lumMod val="40000"/>
                  <a:lumOff val="60000"/>
                </a:schemeClr>
              </a:solidFill>
            </a:endParaRPr>
          </a:p>
          <a:p>
            <a:r>
              <a:rPr lang="en-US" sz="2000" dirty="0" smtClean="0">
                <a:solidFill>
                  <a:schemeClr val="accent2">
                    <a:lumMod val="40000"/>
                    <a:lumOff val="60000"/>
                  </a:schemeClr>
                </a:solidFill>
                <a:hlinkClick r:id="rId3"/>
              </a:rPr>
              <a:t>www.professortrujillo.com</a:t>
            </a:r>
            <a:endParaRPr lang="en-US" sz="2000" dirty="0" smtClean="0">
              <a:solidFill>
                <a:schemeClr val="accent2">
                  <a:lumMod val="40000"/>
                  <a:lumOff val="60000"/>
                </a:schemeClr>
              </a:solidFill>
            </a:endParaRPr>
          </a:p>
          <a:p>
            <a:r>
              <a:rPr lang="en-US" dirty="0" smtClean="0">
                <a:hlinkClick r:id="rId4"/>
              </a:rPr>
              <a:t>www.dearherbook.com</a:t>
            </a:r>
            <a:r>
              <a:rPr lang="en-US" dirty="0" smtClean="0"/>
              <a:t> </a:t>
            </a:r>
            <a:endParaRPr lang="en-US" sz="2000" dirty="0"/>
          </a:p>
        </p:txBody>
      </p:sp>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20369" y="1802702"/>
            <a:ext cx="3739487" cy="3240889"/>
          </a:xfrm>
          <a:prstGeom prst="rect">
            <a:avLst/>
          </a:prstGeom>
        </p:spPr>
      </p:pic>
    </p:spTree>
    <p:extLst>
      <p:ext uri="{BB962C8B-B14F-4D97-AF65-F5344CB8AC3E}">
        <p14:creationId xmlns:p14="http://schemas.microsoft.com/office/powerpoint/2010/main" val="4287013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Compete</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79134" y="1807669"/>
            <a:ext cx="3057099" cy="4660768"/>
          </a:xfrm>
          <a:prstGeom prst="rect">
            <a:avLst/>
          </a:prstGeom>
        </p:spPr>
      </p:pic>
      <p:sp>
        <p:nvSpPr>
          <p:cNvPr id="3" name="AutoShape 2" descr="mage result for butterfly"/>
          <p:cNvSpPr>
            <a:spLocks noChangeAspect="1" noChangeArrowheads="1"/>
          </p:cNvSpPr>
          <p:nvPr/>
        </p:nvSpPr>
        <p:spPr bwMode="auto">
          <a:xfrm>
            <a:off x="0" y="0"/>
            <a:ext cx="1705970" cy="17059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52640">
            <a:off x="703515" y="3809083"/>
            <a:ext cx="2372664" cy="197722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856"/>
          <a:stretch/>
        </p:blipFill>
        <p:spPr>
          <a:xfrm rot="1330510">
            <a:off x="6389776" y="3689354"/>
            <a:ext cx="2283814" cy="2100326"/>
          </a:xfrm>
          <a:prstGeom prst="rect">
            <a:avLst/>
          </a:prstGeom>
        </p:spPr>
      </p:pic>
    </p:spTree>
    <p:extLst>
      <p:ext uri="{BB962C8B-B14F-4D97-AF65-F5344CB8AC3E}">
        <p14:creationId xmlns:p14="http://schemas.microsoft.com/office/powerpoint/2010/main" val="2904511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90" y="121023"/>
            <a:ext cx="7770813" cy="1429871"/>
          </a:xfrm>
        </p:spPr>
        <p:txBody>
          <a:bodyPr>
            <a:normAutofit/>
          </a:bodyPr>
          <a:lstStyle/>
          <a:p>
            <a:pPr fontAlgn="base"/>
            <a:r>
              <a:rPr lang="en-US" b="1" dirty="0" smtClean="0"/>
              <a:t>Confidence</a:t>
            </a:r>
            <a:endParaRPr lang="en-US" dirty="0"/>
          </a:p>
        </p:txBody>
      </p:sp>
      <p:sp>
        <p:nvSpPr>
          <p:cNvPr id="3" name="Content Placeholder 2"/>
          <p:cNvSpPr>
            <a:spLocks noGrp="1"/>
          </p:cNvSpPr>
          <p:nvPr>
            <p:ph idx="1"/>
          </p:nvPr>
        </p:nvSpPr>
        <p:spPr>
          <a:xfrm>
            <a:off x="685800" y="1225674"/>
            <a:ext cx="7770813" cy="4257022"/>
          </a:xfrm>
        </p:spPr>
        <p:txBody>
          <a:bodyPr/>
          <a:lstStyle/>
          <a:p>
            <a:pPr marL="0" indent="0">
              <a:buNone/>
            </a:pPr>
            <a:r>
              <a:rPr lang="en-US" dirty="0" smtClean="0"/>
              <a:t>	</a:t>
            </a:r>
            <a:endParaRPr lang="en-US" sz="2400"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11182" t="6048" r="2269" b="5027"/>
          <a:stretch/>
        </p:blipFill>
        <p:spPr>
          <a:xfrm>
            <a:off x="2415654" y="1550894"/>
            <a:ext cx="4653886" cy="4781667"/>
          </a:xfrm>
          <a:prstGeom prst="rect">
            <a:avLst/>
          </a:prstGeom>
        </p:spPr>
      </p:pic>
    </p:spTree>
    <p:extLst>
      <p:ext uri="{BB962C8B-B14F-4D97-AF65-F5344CB8AC3E}">
        <p14:creationId xmlns:p14="http://schemas.microsoft.com/office/powerpoint/2010/main" val="3406471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8470"/>
            <a:ext cx="7770813" cy="1429871"/>
          </a:xfrm>
        </p:spPr>
        <p:txBody>
          <a:bodyPr>
            <a:normAutofit/>
          </a:bodyPr>
          <a:lstStyle/>
          <a:p>
            <a:pPr lvl="0"/>
            <a:r>
              <a:rPr lang="en-US" sz="3200" b="1" dirty="0" smtClean="0"/>
              <a:t>Championship Mindset</a:t>
            </a:r>
            <a:r>
              <a:rPr lang="en-US" sz="3200" dirty="0"/>
              <a:t/>
            </a:r>
            <a:br>
              <a:rPr lang="en-US" sz="3200" dirty="0"/>
            </a:br>
            <a:endParaRPr lang="en-US" sz="3200" dirty="0"/>
          </a:p>
        </p:txBody>
      </p:sp>
      <p:pic>
        <p:nvPicPr>
          <p:cNvPr id="6" name="Picture 5" descr="thoughts-actions-habits-character-destiny.jpg"/>
          <p:cNvPicPr>
            <a:picLocks noChangeAspect="1"/>
          </p:cNvPicPr>
          <p:nvPr/>
        </p:nvPicPr>
        <p:blipFill rotWithShape="1">
          <a:blip r:embed="rId3" cstate="email">
            <a:extLst>
              <a:ext uri="{28A0092B-C50C-407E-A947-70E740481C1C}">
                <a14:useLocalDpi xmlns:a14="http://schemas.microsoft.com/office/drawing/2010/main" val="0"/>
              </a:ext>
            </a:extLst>
          </a:blip>
          <a:srcRect t="10080" r="2010"/>
          <a:stretch/>
        </p:blipFill>
        <p:spPr>
          <a:xfrm>
            <a:off x="1272717" y="1773457"/>
            <a:ext cx="6596978" cy="4279679"/>
          </a:xfrm>
          <a:prstGeom prst="rect">
            <a:avLst/>
          </a:prstGeom>
        </p:spPr>
      </p:pic>
      <p:sp>
        <p:nvSpPr>
          <p:cNvPr id="7" name="Rectangle 6"/>
          <p:cNvSpPr/>
          <p:nvPr/>
        </p:nvSpPr>
        <p:spPr>
          <a:xfrm>
            <a:off x="2108578" y="6211669"/>
            <a:ext cx="5875361" cy="369332"/>
          </a:xfrm>
          <a:prstGeom prst="rect">
            <a:avLst/>
          </a:prstGeom>
        </p:spPr>
        <p:txBody>
          <a:bodyPr wrap="square">
            <a:spAutoFit/>
          </a:bodyPr>
          <a:lstStyle/>
          <a:p>
            <a:r>
              <a:rPr lang="en-US" dirty="0"/>
              <a:t>Visualize-  Faith &amp; Gratitude-  Consistent </a:t>
            </a:r>
            <a:r>
              <a:rPr lang="en-US" dirty="0" smtClean="0"/>
              <a:t>Action </a:t>
            </a:r>
            <a:endParaRPr lang="en-US" dirty="0"/>
          </a:p>
        </p:txBody>
      </p:sp>
    </p:spTree>
    <p:extLst>
      <p:ext uri="{BB962C8B-B14F-4D97-AF65-F5344CB8AC3E}">
        <p14:creationId xmlns:p14="http://schemas.microsoft.com/office/powerpoint/2010/main" val="3394690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Upgrade Habits</a:t>
            </a:r>
            <a:br>
              <a:rPr lang="en-US" dirty="0" smtClean="0"/>
            </a:b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862125" y="1038732"/>
            <a:ext cx="5418162" cy="5237557"/>
          </a:xfrm>
        </p:spPr>
      </p:pic>
    </p:spTree>
    <p:extLst>
      <p:ext uri="{BB962C8B-B14F-4D97-AF65-F5344CB8AC3E}">
        <p14:creationId xmlns:p14="http://schemas.microsoft.com/office/powerpoint/2010/main" val="1317475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LEGACY</a:t>
            </a:r>
            <a:endParaRPr lang="en-US" dirty="0"/>
          </a:p>
        </p:txBody>
      </p:sp>
      <p:sp>
        <p:nvSpPr>
          <p:cNvPr id="4" name="Content Placeholder 2"/>
          <p:cNvSpPr txBox="1">
            <a:spLocks/>
          </p:cNvSpPr>
          <p:nvPr/>
        </p:nvSpPr>
        <p:spPr>
          <a:xfrm>
            <a:off x="299425" y="1395277"/>
            <a:ext cx="6101375" cy="5086545"/>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FontTx/>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2"/>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2"/>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2"/>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r>
              <a:rPr lang="en-US" sz="2800" b="1" dirty="0" smtClean="0"/>
              <a:t>L-</a:t>
            </a:r>
            <a:r>
              <a:rPr lang="en-US" sz="2800" dirty="0" smtClean="0"/>
              <a:t> </a:t>
            </a:r>
            <a:r>
              <a:rPr lang="en-US" sz="2800" dirty="0" smtClean="0"/>
              <a:t>LOVE the lessons</a:t>
            </a:r>
            <a:endParaRPr lang="en-US" sz="2800" dirty="0" smtClean="0"/>
          </a:p>
          <a:p>
            <a:r>
              <a:rPr lang="en-US" sz="2800" b="1" dirty="0" smtClean="0"/>
              <a:t>E-</a:t>
            </a:r>
            <a:r>
              <a:rPr lang="en-US" sz="2800" dirty="0" smtClean="0"/>
              <a:t> </a:t>
            </a:r>
            <a:r>
              <a:rPr lang="en-US" sz="2800" dirty="0" smtClean="0"/>
              <a:t>You are ENOUGH</a:t>
            </a:r>
            <a:endParaRPr lang="en-US" sz="2800" dirty="0" smtClean="0"/>
          </a:p>
          <a:p>
            <a:r>
              <a:rPr lang="en-US" sz="2800" b="1" dirty="0" smtClean="0"/>
              <a:t>G-</a:t>
            </a:r>
            <a:r>
              <a:rPr lang="en-US" sz="2800" dirty="0" smtClean="0"/>
              <a:t> </a:t>
            </a:r>
            <a:r>
              <a:rPr lang="en-US" sz="2800" dirty="0" smtClean="0"/>
              <a:t>GRATITUDE is a way of life</a:t>
            </a:r>
            <a:endParaRPr lang="en-US" sz="2800" dirty="0" smtClean="0"/>
          </a:p>
          <a:p>
            <a:r>
              <a:rPr lang="en-US" sz="2800" b="1" dirty="0" smtClean="0"/>
              <a:t>A- </a:t>
            </a:r>
            <a:r>
              <a:rPr lang="en-US" sz="2800" dirty="0" smtClean="0"/>
              <a:t>ATTENTION to your thoughts</a:t>
            </a:r>
            <a:endParaRPr lang="en-US" sz="2800" dirty="0" smtClean="0"/>
          </a:p>
          <a:p>
            <a:r>
              <a:rPr lang="en-US" sz="2800" b="1" dirty="0" smtClean="0"/>
              <a:t>C-</a:t>
            </a:r>
            <a:r>
              <a:rPr lang="en-US" sz="2800" dirty="0" smtClean="0"/>
              <a:t> </a:t>
            </a:r>
            <a:r>
              <a:rPr lang="en-US" sz="2800" dirty="0" smtClean="0"/>
              <a:t>Control your CHOICES</a:t>
            </a:r>
            <a:endParaRPr lang="en-US" sz="2800" dirty="0" smtClean="0"/>
          </a:p>
          <a:p>
            <a:r>
              <a:rPr lang="en-US" sz="2800" b="1" dirty="0" smtClean="0"/>
              <a:t>Y-</a:t>
            </a:r>
            <a:r>
              <a:rPr lang="en-US" sz="2800" dirty="0" smtClean="0"/>
              <a:t> </a:t>
            </a:r>
            <a:r>
              <a:rPr lang="en-US" sz="2800" dirty="0" smtClean="0"/>
              <a:t>YOU are Unique</a:t>
            </a:r>
            <a:endParaRPr lang="en-US" sz="2800"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l="3417" t="21982" b="7926"/>
          <a:stretch/>
        </p:blipFill>
        <p:spPr>
          <a:xfrm>
            <a:off x="5943391" y="1720625"/>
            <a:ext cx="2970632" cy="1614904"/>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val="0"/>
              </a:ext>
            </a:extLst>
          </a:blip>
          <a:srcRect l="7020" t="31129" r="-1556" b="6317"/>
          <a:stretch/>
        </p:blipFill>
        <p:spPr>
          <a:xfrm>
            <a:off x="5943391" y="3972656"/>
            <a:ext cx="2970632" cy="1474257"/>
          </a:xfrm>
          <a:prstGeom prst="rect">
            <a:avLst/>
          </a:prstGeom>
        </p:spPr>
      </p:pic>
    </p:spTree>
    <p:extLst>
      <p:ext uri="{BB962C8B-B14F-4D97-AF65-F5344CB8AC3E}">
        <p14:creationId xmlns:p14="http://schemas.microsoft.com/office/powerpoint/2010/main" val="1355026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982" y="544104"/>
            <a:ext cx="7770813" cy="1429871"/>
          </a:xfrm>
        </p:spPr>
        <p:txBody>
          <a:bodyPr>
            <a:normAutofit fontScale="90000"/>
          </a:bodyPr>
          <a:lstStyle/>
          <a:p>
            <a:r>
              <a:rPr lang="en-US" b="1" dirty="0"/>
              <a:t>Be </a:t>
            </a:r>
            <a:r>
              <a:rPr lang="en-US" b="1" dirty="0" smtClean="0"/>
              <a:t>an MVP</a:t>
            </a:r>
            <a:r>
              <a:rPr lang="en-US" b="1" u="sng" dirty="0" smtClean="0"/>
              <a:t> </a:t>
            </a:r>
            <a:r>
              <a:rPr lang="en-US" b="1" u="sng" dirty="0"/>
              <a:t/>
            </a:r>
            <a:br>
              <a:rPr lang="en-US" b="1" u="sng" dirty="0"/>
            </a:br>
            <a:endParaRPr lang="en-US" dirty="0"/>
          </a:p>
        </p:txBody>
      </p:sp>
      <p:sp>
        <p:nvSpPr>
          <p:cNvPr id="3" name="Content Placeholder 2"/>
          <p:cNvSpPr>
            <a:spLocks noGrp="1"/>
          </p:cNvSpPr>
          <p:nvPr>
            <p:ph idx="1"/>
          </p:nvPr>
        </p:nvSpPr>
        <p:spPr>
          <a:xfrm>
            <a:off x="685799" y="4980830"/>
            <a:ext cx="7770813" cy="751229"/>
          </a:xfrm>
        </p:spPr>
        <p:txBody>
          <a:bodyPr>
            <a:normAutofit/>
          </a:bodyPr>
          <a:lstStyle/>
          <a:p>
            <a:pPr marL="0" indent="0" algn="ctr">
              <a:buNone/>
            </a:pPr>
            <a:r>
              <a:rPr lang="en-US" sz="3600" b="1" dirty="0"/>
              <a:t>Mindset-Vision-Performance</a:t>
            </a:r>
            <a:endParaRPr lang="en-US" sz="36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3002472" y="1886993"/>
            <a:ext cx="3355832" cy="2516874"/>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11722" t="7950" r="17235" b="10649"/>
          <a:stretch/>
        </p:blipFill>
        <p:spPr>
          <a:xfrm>
            <a:off x="6428095" y="2115024"/>
            <a:ext cx="2383358" cy="2093058"/>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val="0"/>
              </a:ext>
            </a:extLst>
          </a:blip>
          <a:srcRect t="9984" b="18518"/>
          <a:stretch/>
        </p:blipFill>
        <p:spPr>
          <a:xfrm>
            <a:off x="135396" y="2115024"/>
            <a:ext cx="3041920" cy="2093058"/>
          </a:xfrm>
          <a:prstGeom prst="rect">
            <a:avLst/>
          </a:prstGeom>
        </p:spPr>
      </p:pic>
    </p:spTree>
    <p:extLst>
      <p:ext uri="{BB962C8B-B14F-4D97-AF65-F5344CB8AC3E}">
        <p14:creationId xmlns:p14="http://schemas.microsoft.com/office/powerpoint/2010/main" val="1574219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Ryse</a:t>
            </a:r>
            <a:r>
              <a:rPr lang="en-US" dirty="0" smtClean="0"/>
              <a:t> Up &amp; Believe</a:t>
            </a: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l="3791" r="41261"/>
          <a:stretch/>
        </p:blipFill>
        <p:spPr>
          <a:xfrm>
            <a:off x="358255" y="2100452"/>
            <a:ext cx="2862618" cy="3285413"/>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r="11631"/>
          <a:stretch/>
        </p:blipFill>
        <p:spPr>
          <a:xfrm>
            <a:off x="5831290" y="2100451"/>
            <a:ext cx="2903277" cy="3285413"/>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r="49161"/>
          <a:stretch/>
        </p:blipFill>
        <p:spPr>
          <a:xfrm>
            <a:off x="3303564" y="1550894"/>
            <a:ext cx="2445035" cy="4821330"/>
          </a:xfrm>
          <a:prstGeom prst="rect">
            <a:avLst/>
          </a:prstGeom>
        </p:spPr>
      </p:pic>
    </p:spTree>
    <p:extLst>
      <p:ext uri="{BB962C8B-B14F-4D97-AF65-F5344CB8AC3E}">
        <p14:creationId xmlns:p14="http://schemas.microsoft.com/office/powerpoint/2010/main" val="1282382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One Shining Moment</a:t>
            </a:r>
            <a:endParaRPr lang="en-US" b="1" dirty="0"/>
          </a:p>
        </p:txBody>
      </p:sp>
      <p:pic>
        <p:nvPicPr>
          <p:cNvPr id="4" name="F751E2D7-B978-4BAF-87B1-0D19492A11E8.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1818" y="1381750"/>
            <a:ext cx="8458775" cy="4758061"/>
          </a:xfrm>
        </p:spPr>
      </p:pic>
    </p:spTree>
    <p:extLst>
      <p:ext uri="{BB962C8B-B14F-4D97-AF65-F5344CB8AC3E}">
        <p14:creationId xmlns:p14="http://schemas.microsoft.com/office/powerpoint/2010/main" val="906931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16" y="361732"/>
            <a:ext cx="8734567" cy="1189162"/>
          </a:xfrm>
        </p:spPr>
        <p:txBody>
          <a:bodyPr>
            <a:noAutofit/>
          </a:bodyPr>
          <a:lstStyle/>
          <a:p>
            <a:r>
              <a:rPr lang="en-US" sz="4000" b="1" dirty="0"/>
              <a:t>What </a:t>
            </a:r>
            <a:r>
              <a:rPr lang="en-US" sz="4000" b="1"/>
              <a:t>do </a:t>
            </a:r>
            <a:r>
              <a:rPr lang="en-US" sz="4000" b="1" smtClean="0"/>
              <a:t>Champions </a:t>
            </a:r>
            <a:r>
              <a:rPr lang="en-US" sz="4000" b="1" dirty="0"/>
              <a:t>do to Succeed:</a:t>
            </a:r>
            <a:r>
              <a:rPr lang="en-US" sz="4000" dirty="0"/>
              <a:t/>
            </a:r>
            <a:br>
              <a:rPr lang="en-US" sz="4000" dirty="0"/>
            </a:br>
            <a:endParaRPr lang="en-US" sz="4000" dirty="0"/>
          </a:p>
        </p:txBody>
      </p:sp>
      <p:sp>
        <p:nvSpPr>
          <p:cNvPr id="3" name="Content Placeholder 2"/>
          <p:cNvSpPr>
            <a:spLocks noGrp="1"/>
          </p:cNvSpPr>
          <p:nvPr>
            <p:ph idx="1"/>
          </p:nvPr>
        </p:nvSpPr>
        <p:spPr>
          <a:xfrm>
            <a:off x="457200" y="1600200"/>
            <a:ext cx="8229600" cy="4732867"/>
          </a:xfrm>
        </p:spPr>
        <p:txBody>
          <a:bodyPr>
            <a:normAutofit/>
          </a:bodyPr>
          <a:lstStyle/>
          <a:p>
            <a:pPr lvl="0"/>
            <a:r>
              <a:rPr lang="en-US" b="1" dirty="0" smtClean="0"/>
              <a:t>BET on Themselves</a:t>
            </a:r>
          </a:p>
          <a:p>
            <a:pPr lvl="1"/>
            <a:r>
              <a:rPr lang="en-US" b="1" dirty="0" smtClean="0"/>
              <a:t>Believe</a:t>
            </a:r>
          </a:p>
          <a:p>
            <a:pPr lvl="1"/>
            <a:r>
              <a:rPr lang="en-US" b="1" dirty="0" smtClean="0"/>
              <a:t>Execute</a:t>
            </a:r>
          </a:p>
          <a:p>
            <a:pPr lvl="1"/>
            <a:r>
              <a:rPr lang="en-US" b="1" dirty="0" smtClean="0"/>
              <a:t>Trust</a:t>
            </a:r>
          </a:p>
          <a:p>
            <a:r>
              <a:rPr lang="en-US" b="1" dirty="0" smtClean="0"/>
              <a:t>Coachable</a:t>
            </a:r>
          </a:p>
          <a:p>
            <a:r>
              <a:rPr lang="en-US" b="1" dirty="0" smtClean="0"/>
              <a:t>Character</a:t>
            </a:r>
            <a:endParaRPr lang="en-US" b="1" dirty="0" smtClean="0"/>
          </a:p>
          <a:p>
            <a:r>
              <a:rPr lang="en-US" b="1" dirty="0" smtClean="0"/>
              <a:t>Compete</a:t>
            </a:r>
          </a:p>
          <a:p>
            <a:r>
              <a:rPr lang="en-US" b="1" dirty="0" smtClean="0"/>
              <a:t>Confidence</a:t>
            </a:r>
          </a:p>
          <a:p>
            <a:r>
              <a:rPr lang="en-US" b="1" dirty="0" smtClean="0"/>
              <a:t>Championship Mindset</a:t>
            </a:r>
          </a:p>
          <a:p>
            <a:endParaRPr lang="en-US" b="1" dirty="0" smtClean="0"/>
          </a:p>
        </p:txBody>
      </p:sp>
      <p:pic>
        <p:nvPicPr>
          <p:cNvPr id="5" name="Picture 4"/>
          <p:cNvPicPr>
            <a:picLocks noChangeAspect="1"/>
          </p:cNvPicPr>
          <p:nvPr/>
        </p:nvPicPr>
        <p:blipFill>
          <a:blip r:embed="rId3"/>
          <a:stretch>
            <a:fillRect/>
          </a:stretch>
        </p:blipFill>
        <p:spPr>
          <a:xfrm>
            <a:off x="4868839" y="1550894"/>
            <a:ext cx="3927144" cy="3927144"/>
          </a:xfrm>
          <a:prstGeom prst="rect">
            <a:avLst/>
          </a:prstGeom>
        </p:spPr>
      </p:pic>
    </p:spTree>
    <p:extLst>
      <p:ext uri="{BB962C8B-B14F-4D97-AF65-F5344CB8AC3E}">
        <p14:creationId xmlns:p14="http://schemas.microsoft.com/office/powerpoint/2010/main" val="37697185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8" y="269290"/>
            <a:ext cx="7770813" cy="1429871"/>
          </a:xfrm>
        </p:spPr>
        <p:txBody>
          <a:bodyPr>
            <a:normAutofit/>
          </a:bodyPr>
          <a:lstStyle/>
          <a:p>
            <a:r>
              <a:rPr lang="en-US" sz="4000" b="1" dirty="0"/>
              <a:t>Putting it all </a:t>
            </a:r>
            <a:r>
              <a:rPr lang="en-US" sz="4000" b="1" dirty="0" smtClean="0"/>
              <a:t>together</a:t>
            </a:r>
            <a:endParaRPr lang="en-US" sz="4000" b="1" dirty="0"/>
          </a:p>
        </p:txBody>
      </p:sp>
      <p:sp>
        <p:nvSpPr>
          <p:cNvPr id="3" name="Content Placeholder 2"/>
          <p:cNvSpPr>
            <a:spLocks noGrp="1"/>
          </p:cNvSpPr>
          <p:nvPr>
            <p:ph idx="1"/>
          </p:nvPr>
        </p:nvSpPr>
        <p:spPr>
          <a:xfrm>
            <a:off x="685797" y="1699161"/>
            <a:ext cx="7770813" cy="4257022"/>
          </a:xfrm>
        </p:spPr>
        <p:txBody>
          <a:bodyPr>
            <a:normAutofit fontScale="77500" lnSpcReduction="20000"/>
          </a:bodyPr>
          <a:lstStyle/>
          <a:p>
            <a:r>
              <a:rPr lang="en-US" dirty="0" smtClean="0"/>
              <a:t>Pre-Season</a:t>
            </a:r>
          </a:p>
          <a:p>
            <a:pPr lvl="1"/>
            <a:r>
              <a:rPr lang="en-US" dirty="0" smtClean="0"/>
              <a:t>Evaluations</a:t>
            </a:r>
          </a:p>
          <a:p>
            <a:pPr lvl="1"/>
            <a:r>
              <a:rPr lang="en-US" dirty="0" smtClean="0"/>
              <a:t>Goal-Setting</a:t>
            </a:r>
          </a:p>
          <a:p>
            <a:pPr lvl="1"/>
            <a:r>
              <a:rPr lang="en-US" dirty="0" smtClean="0"/>
              <a:t>Preparation is High</a:t>
            </a:r>
          </a:p>
          <a:p>
            <a:r>
              <a:rPr lang="en-US" dirty="0" smtClean="0"/>
              <a:t>In-Season</a:t>
            </a:r>
          </a:p>
          <a:p>
            <a:pPr lvl="1"/>
            <a:r>
              <a:rPr lang="en-US" dirty="0" smtClean="0"/>
              <a:t>Competition is High</a:t>
            </a:r>
          </a:p>
          <a:p>
            <a:pPr lvl="2"/>
            <a:r>
              <a:rPr lang="en-US" dirty="0" smtClean="0"/>
              <a:t>Walk through</a:t>
            </a:r>
          </a:p>
          <a:p>
            <a:pPr lvl="2"/>
            <a:r>
              <a:rPr lang="en-US" dirty="0" smtClean="0"/>
              <a:t>Pre-Game Routine</a:t>
            </a:r>
          </a:p>
          <a:p>
            <a:pPr lvl="2"/>
            <a:r>
              <a:rPr lang="en-US" dirty="0" smtClean="0"/>
              <a:t>Time-Outs</a:t>
            </a:r>
          </a:p>
          <a:p>
            <a:pPr lvl="2"/>
            <a:r>
              <a:rPr lang="en-US" dirty="0" smtClean="0"/>
              <a:t>Half-Time</a:t>
            </a:r>
          </a:p>
          <a:p>
            <a:pPr lvl="2"/>
            <a:r>
              <a:rPr lang="en-US" dirty="0" smtClean="0"/>
              <a:t>Post-Game</a:t>
            </a:r>
          </a:p>
          <a:p>
            <a:r>
              <a:rPr lang="en-US" dirty="0" smtClean="0"/>
              <a:t>Post-Season</a:t>
            </a:r>
          </a:p>
          <a:p>
            <a:pPr lvl="1"/>
            <a:r>
              <a:rPr lang="en-US" dirty="0" smtClean="0"/>
              <a:t>Regeneration is High</a:t>
            </a:r>
          </a:p>
          <a:p>
            <a:pPr lvl="1"/>
            <a:r>
              <a:rPr lang="en-US" dirty="0" smtClean="0"/>
              <a:t>Review &amp; Strategize</a:t>
            </a:r>
            <a:endParaRPr lang="en-US" dirty="0"/>
          </a:p>
        </p:txBody>
      </p:sp>
      <p:pic>
        <p:nvPicPr>
          <p:cNvPr id="1026" name="Picture 2" descr="\\adminfs1\users$\cordovld\Desktop\Pics for CHAMPS\champi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4345" r="4133" b="33060"/>
          <a:stretch/>
        </p:blipFill>
        <p:spPr bwMode="auto">
          <a:xfrm>
            <a:off x="3933189" y="2073634"/>
            <a:ext cx="4796223" cy="350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85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HOW</a:t>
            </a:r>
            <a:br>
              <a:rPr lang="en-US" dirty="0" smtClean="0"/>
            </a:br>
            <a:r>
              <a:rPr lang="en-US" dirty="0" smtClean="0"/>
              <a:t>WHO- WHAT</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731625" y="1650999"/>
            <a:ext cx="3657600" cy="4876800"/>
          </a:xfrm>
        </p:spPr>
      </p:pic>
    </p:spTree>
    <p:extLst>
      <p:ext uri="{BB962C8B-B14F-4D97-AF65-F5344CB8AC3E}">
        <p14:creationId xmlns:p14="http://schemas.microsoft.com/office/powerpoint/2010/main" val="785336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Coachable</a:t>
            </a:r>
            <a:endParaRPr lang="en-US" b="1" dirty="0"/>
          </a:p>
        </p:txBody>
      </p:sp>
      <p:sp>
        <p:nvSpPr>
          <p:cNvPr id="4" name="Rectangle 3"/>
          <p:cNvSpPr>
            <a:spLocks noGrp="1" noChangeArrowheads="1"/>
          </p:cNvSpPr>
          <p:nvPr>
            <p:ph idx="1"/>
          </p:nvPr>
        </p:nvSpPr>
        <p:spPr>
          <a:xfrm>
            <a:off x="685800" y="1421238"/>
            <a:ext cx="8089711" cy="4959089"/>
          </a:xfrm>
        </p:spPr>
        <p:txBody>
          <a:bodyPr>
            <a:normAutofit/>
          </a:bodyPr>
          <a:lstStyle/>
          <a:p>
            <a:pPr marL="533400" marR="0" lvl="0" indent="-533400" defTabSz="914400" eaLnBrk="1" fontAlgn="auto" latinLnBrk="0" hangingPunct="1">
              <a:lnSpc>
                <a:spcPct val="100000"/>
              </a:lnSpc>
              <a:spcBef>
                <a:spcPts val="0"/>
              </a:spcBef>
              <a:spcAft>
                <a:spcPts val="0"/>
              </a:spcAft>
              <a:buClrTx/>
              <a:buSzTx/>
              <a:buFont typeface="Wingdings" pitchFamily="2" charset="2"/>
              <a:buNone/>
              <a:tabLst/>
              <a:defRPr/>
            </a:pPr>
            <a:endParaRPr lang="en-US" sz="2800" dirty="0" smtClean="0"/>
          </a:p>
        </p:txBody>
      </p:sp>
      <p:pic>
        <p:nvPicPr>
          <p:cNvPr id="3" name="Picture 2"/>
          <p:cNvPicPr>
            <a:picLocks noChangeAspect="1"/>
          </p:cNvPicPr>
          <p:nvPr/>
        </p:nvPicPr>
        <p:blipFill rotWithShape="1">
          <a:blip r:embed="rId2"/>
          <a:srcRect l="23522" t="19823" r="30308" b="5608"/>
          <a:stretch/>
        </p:blipFill>
        <p:spPr>
          <a:xfrm>
            <a:off x="6000995" y="1421238"/>
            <a:ext cx="2328464" cy="4699783"/>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7332" y="2357743"/>
            <a:ext cx="4370744" cy="2814758"/>
          </a:xfrm>
          <a:prstGeom prst="rect">
            <a:avLst/>
          </a:prstGeom>
        </p:spPr>
      </p:pic>
    </p:spTree>
    <p:extLst>
      <p:ext uri="{BB962C8B-B14F-4D97-AF65-F5344CB8AC3E}">
        <p14:creationId xmlns:p14="http://schemas.microsoft.com/office/powerpoint/2010/main" val="1658551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0813" cy="1429871"/>
          </a:xfrm>
        </p:spPr>
        <p:txBody>
          <a:bodyPr>
            <a:normAutofit/>
          </a:bodyPr>
          <a:lstStyle/>
          <a:p>
            <a:r>
              <a:rPr lang="en-US" b="1" dirty="0" smtClean="0"/>
              <a:t>Character</a:t>
            </a:r>
            <a:endParaRPr lang="en-US" b="1" dirty="0"/>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905719" y="1322734"/>
            <a:ext cx="3550534" cy="5174905"/>
          </a:xfr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l="19837" t="18117" r="14875" b="5119"/>
          <a:stretch/>
        </p:blipFill>
        <p:spPr>
          <a:xfrm>
            <a:off x="5208608" y="1348878"/>
            <a:ext cx="2893670" cy="5106668"/>
          </a:xfrm>
          <a:prstGeom prst="rect">
            <a:avLst/>
          </a:prstGeom>
        </p:spPr>
      </p:pic>
    </p:spTree>
    <p:extLst>
      <p:ext uri="{BB962C8B-B14F-4D97-AF65-F5344CB8AC3E}">
        <p14:creationId xmlns:p14="http://schemas.microsoft.com/office/powerpoint/2010/main" val="17881427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1928</TotalTime>
  <Words>382</Words>
  <Application>Microsoft Office PowerPoint</Application>
  <PresentationFormat>On-screen Show (4:3)</PresentationFormat>
  <Paragraphs>69</Paragraphs>
  <Slides>14</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Calisto MT</vt:lpstr>
      <vt:lpstr>Wingdings</vt:lpstr>
      <vt:lpstr>Story</vt:lpstr>
      <vt:lpstr>Building a Championship Legacy     </vt:lpstr>
      <vt:lpstr>Be an MVP  </vt:lpstr>
      <vt:lpstr>Ryse Up &amp; Believe</vt:lpstr>
      <vt:lpstr>One Shining Moment</vt:lpstr>
      <vt:lpstr>What do Champions do to Succeed: </vt:lpstr>
      <vt:lpstr>Putting it all together</vt:lpstr>
      <vt:lpstr>WHY- HOW WHO- WHAT</vt:lpstr>
      <vt:lpstr>Coachable</vt:lpstr>
      <vt:lpstr>Character</vt:lpstr>
      <vt:lpstr>Compete</vt:lpstr>
      <vt:lpstr>Confidence</vt:lpstr>
      <vt:lpstr>Championship Mindset </vt:lpstr>
      <vt:lpstr>Upgrade Habits </vt:lpstr>
      <vt:lpstr>LEGACY</vt:lpstr>
    </vt:vector>
  </TitlesOfParts>
  <Company>SHC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ELITE TRAINING SKILLS FOR THE SPORT OF LIFE   “Understanding the  Body-Life Connection”</dc:title>
  <dc:creator>Jacob Trujillo</dc:creator>
  <cp:lastModifiedBy>Cordova Trujillo, Leslie</cp:lastModifiedBy>
  <cp:revision>77</cp:revision>
  <cp:lastPrinted>2015-06-29T19:39:12Z</cp:lastPrinted>
  <dcterms:created xsi:type="dcterms:W3CDTF">2015-06-27T03:43:56Z</dcterms:created>
  <dcterms:modified xsi:type="dcterms:W3CDTF">2019-09-18T19:28:51Z</dcterms:modified>
</cp:coreProperties>
</file>