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2"/>
  </p:handoutMasterIdLst>
  <p:sldIdLst>
    <p:sldId id="290" r:id="rId2"/>
    <p:sldId id="303" r:id="rId3"/>
    <p:sldId id="258" r:id="rId4"/>
    <p:sldId id="259" r:id="rId5"/>
    <p:sldId id="278" r:id="rId6"/>
    <p:sldId id="305" r:id="rId7"/>
    <p:sldId id="291" r:id="rId8"/>
    <p:sldId id="271" r:id="rId9"/>
    <p:sldId id="293" r:id="rId10"/>
    <p:sldId id="300" r:id="rId11"/>
    <p:sldId id="301" r:id="rId12"/>
    <p:sldId id="294" r:id="rId13"/>
    <p:sldId id="295" r:id="rId14"/>
    <p:sldId id="298" r:id="rId15"/>
    <p:sldId id="299" r:id="rId16"/>
    <p:sldId id="297" r:id="rId17"/>
    <p:sldId id="296" r:id="rId18"/>
    <p:sldId id="292" r:id="rId19"/>
    <p:sldId id="30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3B5477-8B97-4196-9877-A87C5A0A1CF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1DB064-C716-475C-B2BB-F4E704F5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9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219BEDE-42E6-4E8B-8CA8-505335CAEE0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2578451-DA8D-4A3E-A8B4-EA5544A6B3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455" y="152400"/>
            <a:ext cx="8430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WELCOME </a:t>
            </a:r>
          </a:p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END OF THE YEAR CELEBRATION 2019</a:t>
            </a:r>
            <a:endParaRPr lang="en-US" sz="54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85800" y="3352800"/>
            <a:ext cx="7930046" cy="2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1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BASEBALL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720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SOFTBALL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720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M BASKETBALL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93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W BASKETBALL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93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WOMEN’S SOCCER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93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MEN’S SOCCER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93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VOLLEYBALL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93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FOOTBALL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93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M X- COUNTRY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820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6600" u="sng" dirty="0" smtClean="0">
                <a:solidFill>
                  <a:srgbClr val="FFC000"/>
                </a:solidFill>
              </a:rPr>
              <a:t>W X- COUNTRY</a:t>
            </a:r>
            <a:endParaRPr lang="en-US" sz="66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ATHLETE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MOST IMPROVED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COACHES LEADERSHIP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396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0886"/>
            <a:ext cx="7543800" cy="9144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THANK YOU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51" y="990600"/>
            <a:ext cx="8920649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President Lee, VP’s, Administration &amp; Professors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Dr. Bobbi Villalobos &amp; Dr. Luis Dorado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Roxana Hernandez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Dr. Edward </a:t>
            </a:r>
            <a:r>
              <a:rPr lang="en-US" sz="2800" dirty="0" err="1" smtClean="0">
                <a:solidFill>
                  <a:srgbClr val="FFC000"/>
                </a:solidFill>
              </a:rPr>
              <a:t>Pai</a:t>
            </a:r>
            <a:r>
              <a:rPr lang="en-US" sz="2800" dirty="0" smtClean="0">
                <a:solidFill>
                  <a:srgbClr val="FFC000"/>
                </a:solidFill>
              </a:rPr>
              <a:t> &amp; </a:t>
            </a:r>
            <a:r>
              <a:rPr lang="en-US" sz="2800" dirty="0" err="1" smtClean="0">
                <a:solidFill>
                  <a:srgbClr val="FFC000"/>
                </a:solidFill>
              </a:rPr>
              <a:t>Nabeel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Barakat</a:t>
            </a:r>
            <a:endParaRPr lang="en-US" sz="2800" dirty="0" smtClean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Nadine </a:t>
            </a:r>
            <a:r>
              <a:rPr lang="en-US" sz="2800" dirty="0" err="1" smtClean="0"/>
              <a:t>Muro</a:t>
            </a:r>
            <a:r>
              <a:rPr lang="en-US" sz="2800" dirty="0" smtClean="0"/>
              <a:t> and Lori Minor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Norma Torres, CHAMPS Counselor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CHAMPS Supervisors:</a:t>
            </a:r>
            <a:r>
              <a:rPr lang="en-US" sz="2000" dirty="0" smtClean="0"/>
              <a:t> </a:t>
            </a:r>
            <a:r>
              <a:rPr lang="en-US" sz="2000" dirty="0"/>
              <a:t>Joseph Jimenez and Jeysen </a:t>
            </a:r>
            <a:r>
              <a:rPr lang="en-US" sz="2000" dirty="0" smtClean="0"/>
              <a:t>Delgado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CHAMPS Tutors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Athletic Director, Dean Dowty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Head Coaches and Assistant Coaches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Athletic Trainers and Athletic Staff: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+mj-lt"/>
              </a:rPr>
              <a:t>Christol McDonald, Billy Velasco, Patrick McNeal, Lynn McGuire, Maria Navarro</a:t>
            </a:r>
            <a:endParaRPr lang="en-US" sz="2000" dirty="0">
              <a:solidFill>
                <a:srgbClr val="FFC000"/>
              </a:solidFill>
              <a:latin typeface="+mj-lt"/>
            </a:endParaRPr>
          </a:p>
          <a:p>
            <a:r>
              <a:rPr lang="en-US" sz="2800" dirty="0"/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812" y="304800"/>
            <a:ext cx="7543800" cy="91440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CHAMPS-</a:t>
            </a:r>
            <a:endParaRPr lang="en-US" sz="48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405" y="1215538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u="sng" dirty="0">
                <a:solidFill>
                  <a:srgbClr val="FFC000"/>
                </a:solidFill>
              </a:rPr>
              <a:t>THANK YOU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960864" y="2662088"/>
            <a:ext cx="7618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The pain of discipline is far less than the pain of </a:t>
            </a:r>
            <a:r>
              <a:rPr lang="en-US" sz="3600" dirty="0" smtClean="0">
                <a:latin typeface="+mj-lt"/>
              </a:rPr>
              <a:t>regret. You </a:t>
            </a:r>
            <a:r>
              <a:rPr lang="en-US" sz="3600" dirty="0">
                <a:latin typeface="+mj-lt"/>
              </a:rPr>
              <a:t>owe it to yourself to be the best you can possibly be – in </a:t>
            </a:r>
            <a:r>
              <a:rPr lang="en-US" sz="3600" dirty="0" smtClean="0">
                <a:latin typeface="+mj-lt"/>
              </a:rPr>
              <a:t>athletics, education, and </a:t>
            </a:r>
            <a:r>
              <a:rPr lang="en-US" sz="3600" dirty="0">
                <a:latin typeface="+mj-lt"/>
              </a:rPr>
              <a:t>in </a:t>
            </a:r>
            <a:r>
              <a:rPr lang="en-US" sz="3600" dirty="0" smtClean="0">
                <a:latin typeface="+mj-lt"/>
              </a:rPr>
              <a:t>life.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20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VISION:</a:t>
            </a:r>
            <a:endParaRPr lang="en-US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47800"/>
            <a:ext cx="594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CHAMPS develops CHAMPIONS in education, in sport, and in life for student-athlete success.</a:t>
            </a:r>
            <a:endParaRPr lang="en-US" sz="4800" dirty="0"/>
          </a:p>
        </p:txBody>
      </p:sp>
      <p:pic>
        <p:nvPicPr>
          <p:cNvPr id="8194" name="Picture 2" descr="https://static.wixstatic.com/media/1f9149_48255406e7694d2f98e8b48e4dc999dc.jpg/v1/fill/w_345,h_510,al_c,q_80,usm_0.66_1.00_0.01/1f9149_48255406e7694d2f98e8b48e4dc999d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2"/>
          <a:stretch/>
        </p:blipFill>
        <p:spPr bwMode="auto">
          <a:xfrm>
            <a:off x="6400800" y="609600"/>
            <a:ext cx="219327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GOALS:</a:t>
            </a:r>
            <a:endParaRPr lang="en-US" b="1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99" y="1447800"/>
            <a:ext cx="727387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graduate within 2 years and earn a scholarship to a 4-year University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Improve study skills &amp; GPA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Decrease drop out rates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Increase retention &amp; completion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Celebrate the success of our S-A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Give back through community service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Develop leaders and life-long learners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Develop Championship Teams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https://www.youtube.com/watch?v=9z4Kft47kBM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218" name="Picture 2" descr="2013 Women's Soccer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5" r="21568"/>
          <a:stretch/>
        </p:blipFill>
        <p:spPr bwMode="auto">
          <a:xfrm>
            <a:off x="7426279" y="1254806"/>
            <a:ext cx="1532467" cy="34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6518" y="627965"/>
            <a:ext cx="73660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STUDENT-ATHLETE AWARDS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9"/>
          <a:stretch/>
        </p:blipFill>
        <p:spPr bwMode="auto">
          <a:xfrm>
            <a:off x="2286000" y="4191000"/>
            <a:ext cx="4347036" cy="23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46920" y="2094131"/>
            <a:ext cx="827876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CHAMPS- 2017-2018</a:t>
            </a:r>
            <a:endParaRPr lang="en-US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838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STUDENT-ATHLETES OF THE YEAR</a:t>
            </a:r>
          </a:p>
          <a:p>
            <a:endParaRPr lang="en-US" b="1" dirty="0" smtClean="0"/>
          </a:p>
          <a:p>
            <a:pPr lvl="3"/>
            <a:r>
              <a:rPr lang="en-US" sz="2400" b="1" dirty="0" smtClean="0"/>
              <a:t>M </a:t>
            </a:r>
            <a:r>
              <a:rPr lang="en-US" sz="2400" b="1" dirty="0"/>
              <a:t>Cross Country: </a:t>
            </a:r>
            <a:r>
              <a:rPr lang="en-US" sz="2400" dirty="0"/>
              <a:t>Ariel Conde</a:t>
            </a:r>
          </a:p>
          <a:p>
            <a:pPr lvl="3"/>
            <a:r>
              <a:rPr lang="en-US" sz="2400" b="1" dirty="0"/>
              <a:t>W Cross Country: </a:t>
            </a:r>
            <a:r>
              <a:rPr lang="en-US" sz="2400" dirty="0"/>
              <a:t>Andrea Gonzalez</a:t>
            </a:r>
          </a:p>
          <a:p>
            <a:pPr lvl="3"/>
            <a:r>
              <a:rPr lang="en-US" sz="2400" b="1" dirty="0"/>
              <a:t>Football:  </a:t>
            </a:r>
            <a:r>
              <a:rPr lang="en-US" sz="2400" dirty="0"/>
              <a:t>David Carter</a:t>
            </a:r>
          </a:p>
          <a:p>
            <a:pPr lvl="3"/>
            <a:r>
              <a:rPr lang="en-US" sz="2400" b="1" dirty="0"/>
              <a:t>Men’s Soccer: </a:t>
            </a:r>
            <a:r>
              <a:rPr lang="en-US" sz="2400" dirty="0"/>
              <a:t>Ariel Vasquez</a:t>
            </a:r>
          </a:p>
          <a:p>
            <a:pPr lvl="3"/>
            <a:r>
              <a:rPr lang="en-US" sz="2400" b="1" dirty="0"/>
              <a:t>Women’s Soccer: </a:t>
            </a:r>
            <a:r>
              <a:rPr lang="en-US" sz="2400" dirty="0" err="1"/>
              <a:t>Gicelle</a:t>
            </a:r>
            <a:r>
              <a:rPr lang="en-US" sz="2400" dirty="0"/>
              <a:t> </a:t>
            </a:r>
            <a:r>
              <a:rPr lang="en-US" sz="2400" dirty="0" err="1"/>
              <a:t>Magdaleno</a:t>
            </a:r>
            <a:endParaRPr lang="en-US" sz="2400" dirty="0"/>
          </a:p>
          <a:p>
            <a:pPr lvl="3"/>
            <a:r>
              <a:rPr lang="en-US" sz="2400" b="1" dirty="0"/>
              <a:t>Volleyball: </a:t>
            </a:r>
            <a:r>
              <a:rPr lang="en-US" sz="2400" dirty="0"/>
              <a:t>Stephanie </a:t>
            </a:r>
            <a:r>
              <a:rPr lang="en-US" sz="2400" dirty="0" err="1"/>
              <a:t>Mata’afa</a:t>
            </a:r>
            <a:endParaRPr lang="en-US" sz="2400" dirty="0"/>
          </a:p>
          <a:p>
            <a:pPr lvl="3"/>
            <a:r>
              <a:rPr lang="en-US" sz="2400" b="1" dirty="0"/>
              <a:t>Men’s Basketball: </a:t>
            </a:r>
            <a:r>
              <a:rPr lang="en-US" sz="2400" dirty="0"/>
              <a:t>Henry Johnson</a:t>
            </a:r>
          </a:p>
          <a:p>
            <a:pPr lvl="3"/>
            <a:r>
              <a:rPr lang="en-US" sz="2400" b="1" dirty="0"/>
              <a:t>Women’s Basketball:</a:t>
            </a:r>
            <a:r>
              <a:rPr lang="en-US" sz="2400" dirty="0"/>
              <a:t> Kristy Takahashi</a:t>
            </a:r>
          </a:p>
          <a:p>
            <a:pPr lvl="3"/>
            <a:r>
              <a:rPr lang="en-US" sz="2400" b="1" dirty="0"/>
              <a:t>Baseball: </a:t>
            </a:r>
            <a:r>
              <a:rPr lang="en-US" sz="2400" dirty="0"/>
              <a:t>Fernando Rivas</a:t>
            </a:r>
          </a:p>
          <a:p>
            <a:pPr lvl="3"/>
            <a:r>
              <a:rPr lang="en-US" sz="2400" b="1" dirty="0"/>
              <a:t>Softball: </a:t>
            </a:r>
            <a:r>
              <a:rPr lang="en-US" sz="2400" dirty="0"/>
              <a:t>Natalie Saucedo Fr.</a:t>
            </a:r>
          </a:p>
        </p:txBody>
      </p:sp>
    </p:spTree>
    <p:extLst>
      <p:ext uri="{BB962C8B-B14F-4D97-AF65-F5344CB8AC3E}">
        <p14:creationId xmlns:p14="http://schemas.microsoft.com/office/powerpoint/2010/main" val="24888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CHAMPS- 2018-2019</a:t>
            </a:r>
            <a:endParaRPr lang="en-US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781800" y="5910509"/>
            <a:ext cx="2291248" cy="815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STUDENT-ATHLETES OF THE YEAR: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 CROSS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 CROSS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FOOTBALL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 SOCCER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 SOCCER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VOLLEYBALL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 BASKETBALL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 BASKETBALL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BASEBALL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SOFTBALL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5151" r="5231" b="3322"/>
          <a:stretch/>
        </p:blipFill>
        <p:spPr>
          <a:xfrm rot="20630026">
            <a:off x="5096597" y="2552712"/>
            <a:ext cx="3370404" cy="25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5438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CHAMPS- TRANSFERS</a:t>
            </a:r>
            <a:endParaRPr lang="en-US" sz="2400" u="sng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8915400" cy="618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CONGRATULATIONS TO ALL OUR GRADUATES AND TRANSFERS!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CONTINUE TO BE GREAT IN ALL THAT YOU DO!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1110"/>
          <a:stretch/>
        </p:blipFill>
        <p:spPr>
          <a:xfrm>
            <a:off x="23476" y="2362200"/>
            <a:ext cx="914096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TEAM REVIEW &amp; AWARDS</a:t>
            </a:r>
            <a:endParaRPr lang="en-US" sz="4800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1905" r="13333" b="34047"/>
          <a:stretch/>
        </p:blipFill>
        <p:spPr>
          <a:xfrm>
            <a:off x="6629400" y="5856298"/>
            <a:ext cx="2443648" cy="869258"/>
          </a:xfrm>
          <a:prstGeom prst="rect">
            <a:avLst/>
          </a:prstGeom>
        </p:spPr>
      </p:pic>
      <p:pic>
        <p:nvPicPr>
          <p:cNvPr id="6" name="Picture 2" descr="http://thetobincompany.com/wordpress/wp-content/uploads/2013/07/Championship-Troph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/>
          <a:stretch/>
        </p:blipFill>
        <p:spPr bwMode="auto">
          <a:xfrm>
            <a:off x="2743200" y="1371600"/>
            <a:ext cx="3606799" cy="51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623</TotalTime>
  <Words>407</Words>
  <Application>Microsoft Office PowerPoint</Application>
  <PresentationFormat>On-screen Show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Palatino Linotype</vt:lpstr>
      <vt:lpstr>Wingdings</vt:lpstr>
      <vt:lpstr>Elemental</vt:lpstr>
      <vt:lpstr>PowerPoint Presentation</vt:lpstr>
      <vt:lpstr>THANK YOU</vt:lpstr>
      <vt:lpstr>VISION:</vt:lpstr>
      <vt:lpstr>GOALS:</vt:lpstr>
      <vt:lpstr>STUDENT-ATHLETE AWARDS</vt:lpstr>
      <vt:lpstr>CHAMPS- 2017-2018</vt:lpstr>
      <vt:lpstr>CHAMPS- 2018-2019</vt:lpstr>
      <vt:lpstr>CHAMPS- TRANSFERS</vt:lpstr>
      <vt:lpstr>TEAM REVIEW &amp; AWARDS</vt:lpstr>
      <vt:lpstr>BASEBALL</vt:lpstr>
      <vt:lpstr>SOFTBALL</vt:lpstr>
      <vt:lpstr>M BASKETBALL</vt:lpstr>
      <vt:lpstr>W BASKETBALL</vt:lpstr>
      <vt:lpstr>WOMEN’S SOCCER</vt:lpstr>
      <vt:lpstr>MEN’S SOCCER</vt:lpstr>
      <vt:lpstr>VOLLEYBALL</vt:lpstr>
      <vt:lpstr>FOOTBALL</vt:lpstr>
      <vt:lpstr>M X- COUNTRY</vt:lpstr>
      <vt:lpstr>W X- COUNTRY</vt:lpstr>
      <vt:lpstr>CHAMPS-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Trujillo, Leslie</dc:creator>
  <cp:lastModifiedBy>Cordova Trujillo, Leslie</cp:lastModifiedBy>
  <cp:revision>56</cp:revision>
  <cp:lastPrinted>2019-05-22T18:53:36Z</cp:lastPrinted>
  <dcterms:created xsi:type="dcterms:W3CDTF">2016-09-08T00:49:15Z</dcterms:created>
  <dcterms:modified xsi:type="dcterms:W3CDTF">2019-05-23T19:39:48Z</dcterms:modified>
</cp:coreProperties>
</file>