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2" r:id="rId3"/>
    <p:sldId id="261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39"/>
    <p:restoredTop sz="94605"/>
  </p:normalViewPr>
  <p:slideViewPr>
    <p:cSldViewPr snapToGrid="0" snapToObjects="1">
      <p:cViewPr varScale="1">
        <p:scale>
          <a:sx n="83" d="100"/>
          <a:sy n="83" d="100"/>
        </p:scale>
        <p:origin x="8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D9CD-F2E3-1E48-BBF0-9B20EBE3AB9E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C9F25E9-BCB6-3544-B301-200FE86B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D9CD-F2E3-1E48-BBF0-9B20EBE3AB9E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25E9-BCB6-3544-B301-200FE86B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40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D9CD-F2E3-1E48-BBF0-9B20EBE3AB9E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25E9-BCB6-3544-B301-200FE86B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D9CD-F2E3-1E48-BBF0-9B20EBE3AB9E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25E9-BCB6-3544-B301-200FE86B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A3CD9CD-F2E3-1E48-BBF0-9B20EBE3AB9E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C9F25E9-BCB6-3544-B301-200FE86B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D9CD-F2E3-1E48-BBF0-9B20EBE3AB9E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25E9-BCB6-3544-B301-200FE86B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3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D9CD-F2E3-1E48-BBF0-9B20EBE3AB9E}" type="datetimeFigureOut">
              <a:rPr lang="en-US" smtClean="0"/>
              <a:t>9/8/20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25E9-BCB6-3544-B301-200FE86B662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9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D9CD-F2E3-1E48-BBF0-9B20EBE3AB9E}" type="datetimeFigureOut">
              <a:rPr lang="en-US" smtClean="0"/>
              <a:t>9/8/20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25E9-BCB6-3544-B301-200FE86B662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7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D9CD-F2E3-1E48-BBF0-9B20EBE3AB9E}" type="datetimeFigureOut">
              <a:rPr lang="en-US" smtClean="0"/>
              <a:t>9/8/20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25E9-BCB6-3544-B301-200FE86B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2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D9CD-F2E3-1E48-BBF0-9B20EBE3AB9E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25E9-BCB6-3544-B301-200FE86B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D9CD-F2E3-1E48-BBF0-9B20EBE3AB9E}" type="datetimeFigureOut">
              <a:rPr lang="en-US" smtClean="0"/>
              <a:t>9/8/20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25E9-BCB6-3544-B301-200FE86B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9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A3CD9CD-F2E3-1E48-BBF0-9B20EBE3AB9E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C9F25E9-BCB6-3544-B301-200FE86B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9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COMPLETE GUIDE TO FITNESS &amp; HEALTH- Chapter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4699086"/>
            <a:ext cx="7891272" cy="10698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ACSM, 2</a:t>
            </a:r>
            <a:r>
              <a:rPr lang="en-US" baseline="30000" dirty="0" smtClean="0"/>
              <a:t>ND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KIN 010- LAHC</a:t>
            </a:r>
          </a:p>
          <a:p>
            <a:r>
              <a:rPr lang="en-US" dirty="0" smtClean="0"/>
              <a:t>PROFESSOR TRUJILLO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731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03249" y="2570091"/>
            <a:ext cx="1005840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Water-</a:t>
            </a:r>
            <a:br>
              <a:rPr lang="en-US" dirty="0" smtClean="0"/>
            </a:br>
            <a:r>
              <a:rPr lang="en-US" dirty="0" smtClean="0"/>
              <a:t>½ of your </a:t>
            </a:r>
            <a:r>
              <a:rPr lang="en-US" dirty="0" err="1" smtClean="0"/>
              <a:t>bw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ounces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" t="2905" r="2888" b="2793"/>
          <a:stretch/>
        </p:blipFill>
        <p:spPr>
          <a:xfrm>
            <a:off x="4726983" y="146013"/>
            <a:ext cx="6664272" cy="671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867" y="46495"/>
            <a:ext cx="9901449" cy="976393"/>
          </a:xfrm>
        </p:spPr>
        <p:txBody>
          <a:bodyPr/>
          <a:lstStyle/>
          <a:p>
            <a:pPr algn="ctr"/>
            <a:r>
              <a:rPr lang="en-US" b="1" dirty="0" smtClean="0"/>
              <a:t>KEY IDEAS FOR CHAPTER </a:t>
            </a:r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33" y="873375"/>
            <a:ext cx="11314979" cy="519314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Dietary Guidelines for Americans:</a:t>
            </a:r>
          </a:p>
          <a:p>
            <a:pPr lvl="1"/>
            <a:r>
              <a:rPr lang="en-US" sz="2400" dirty="0" smtClean="0"/>
              <a:t>Follow a healthy eating pattern across the lifespan.</a:t>
            </a:r>
          </a:p>
          <a:p>
            <a:pPr lvl="1"/>
            <a:r>
              <a:rPr lang="en-US" sz="2400" dirty="0" smtClean="0"/>
              <a:t>Focus on variety, nutrient density, and amount.</a:t>
            </a:r>
          </a:p>
          <a:p>
            <a:pPr lvl="1"/>
            <a:r>
              <a:rPr lang="en-US" sz="2400" dirty="0" smtClean="0"/>
              <a:t>Limit calories from added sugars and saturated fats and reduce sodium intake.</a:t>
            </a:r>
          </a:p>
          <a:p>
            <a:pPr lvl="1"/>
            <a:r>
              <a:rPr lang="en-US" sz="2400" dirty="0" smtClean="0"/>
              <a:t>Shift to healthier food and beverage choices.</a:t>
            </a:r>
          </a:p>
          <a:p>
            <a:pPr lvl="1"/>
            <a:r>
              <a:rPr lang="en-US" sz="2400" dirty="0" smtClean="0"/>
              <a:t>Support healthy eating patterns for all.</a:t>
            </a:r>
          </a:p>
          <a:p>
            <a:r>
              <a:rPr lang="en-US" sz="2800" b="1" dirty="0" smtClean="0"/>
              <a:t>MACRONUTRIENTS:</a:t>
            </a:r>
          </a:p>
          <a:p>
            <a:pPr lvl="1"/>
            <a:r>
              <a:rPr lang="en-US" sz="2400" dirty="0" smtClean="0"/>
              <a:t>Fat: 9kcal/gm</a:t>
            </a:r>
          </a:p>
          <a:p>
            <a:pPr lvl="1"/>
            <a:r>
              <a:rPr lang="en-US" sz="2400" dirty="0" smtClean="0"/>
              <a:t>Protein: 4kcal/gm</a:t>
            </a:r>
          </a:p>
          <a:p>
            <a:pPr lvl="1"/>
            <a:r>
              <a:rPr lang="en-US" sz="2400" dirty="0" smtClean="0"/>
              <a:t>Carbohydrates: 4kcal/gm</a:t>
            </a:r>
          </a:p>
          <a:p>
            <a:pPr lvl="2"/>
            <a:r>
              <a:rPr lang="en-US" sz="2400" dirty="0" smtClean="0"/>
              <a:t>Water: 0kcal/gm</a:t>
            </a:r>
            <a:endParaRPr lang="en-US" sz="2400" dirty="0" smtClean="0"/>
          </a:p>
          <a:p>
            <a:r>
              <a:rPr lang="en-US" sz="2800" b="1" dirty="0" smtClean="0"/>
              <a:t>MICRONUTRIENTS:</a:t>
            </a:r>
          </a:p>
          <a:p>
            <a:pPr lvl="1"/>
            <a:r>
              <a:rPr lang="en-US" sz="2400" dirty="0" smtClean="0"/>
              <a:t>Vitamins &amp; Minerals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8750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55070" y="2551858"/>
            <a:ext cx="1005840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Daily 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caloric</a:t>
            </a:r>
            <a:br>
              <a:rPr lang="en-US" b="1" smtClean="0"/>
            </a:br>
            <a:r>
              <a:rPr lang="en-US" b="1" smtClean="0"/>
              <a:t>intake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666" y="511444"/>
            <a:ext cx="8868125" cy="5656882"/>
          </a:xfrm>
        </p:spPr>
      </p:pic>
    </p:spTree>
    <p:extLst>
      <p:ext uri="{BB962C8B-B14F-4D97-AF65-F5344CB8AC3E}">
        <p14:creationId xmlns:p14="http://schemas.microsoft.com/office/powerpoint/2010/main" val="66800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444" y="0"/>
            <a:ext cx="10058400" cy="1609344"/>
          </a:xfrm>
        </p:spPr>
        <p:txBody>
          <a:bodyPr/>
          <a:lstStyle/>
          <a:p>
            <a:pPr algn="ctr"/>
            <a:r>
              <a:rPr lang="en-US" b="1" dirty="0" smtClean="0"/>
              <a:t>Myplate.gov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308" y="1331261"/>
            <a:ext cx="5654673" cy="5526739"/>
          </a:xfrm>
        </p:spPr>
      </p:pic>
    </p:spTree>
    <p:extLst>
      <p:ext uri="{BB962C8B-B14F-4D97-AF65-F5344CB8AC3E}">
        <p14:creationId xmlns:p14="http://schemas.microsoft.com/office/powerpoint/2010/main" val="86211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03043" y="2675843"/>
            <a:ext cx="1005840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smtClean="0"/>
              <a:t>Food</a:t>
            </a:r>
            <a:br>
              <a:rPr lang="en-US" b="1" smtClean="0"/>
            </a:br>
            <a:r>
              <a:rPr lang="en-US" b="1" smtClean="0"/>
              <a:t>labels</a:t>
            </a:r>
            <a:br>
              <a:rPr lang="en-US" b="1" smtClean="0"/>
            </a:b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303" y="342752"/>
            <a:ext cx="3352554" cy="627552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29" y="342752"/>
            <a:ext cx="6289471" cy="627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2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950" y="0"/>
            <a:ext cx="10058400" cy="1609344"/>
          </a:xfrm>
        </p:spPr>
        <p:txBody>
          <a:bodyPr/>
          <a:lstStyle/>
          <a:p>
            <a:pPr algn="ctr"/>
            <a:r>
              <a:rPr lang="en-US" b="1" dirty="0" smtClean="0"/>
              <a:t>protein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63" y="1379349"/>
            <a:ext cx="8505683" cy="5257347"/>
          </a:xfrm>
        </p:spPr>
      </p:pic>
    </p:spTree>
    <p:extLst>
      <p:ext uri="{BB962C8B-B14F-4D97-AF65-F5344CB8AC3E}">
        <p14:creationId xmlns:p14="http://schemas.microsoft.com/office/powerpoint/2010/main" val="168330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688" y="211613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Carbs &amp; FIBERS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7" t="18788" r="10967" b="26961"/>
          <a:stretch/>
        </p:blipFill>
        <p:spPr>
          <a:xfrm>
            <a:off x="1645293" y="1181100"/>
            <a:ext cx="9031189" cy="5353050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3642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430" y="67056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fats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1" b="10219"/>
          <a:stretch/>
        </p:blipFill>
        <p:spPr>
          <a:xfrm>
            <a:off x="2883757" y="1123950"/>
            <a:ext cx="6189949" cy="5505450"/>
          </a:xfrm>
        </p:spPr>
      </p:pic>
    </p:spTree>
    <p:extLst>
      <p:ext uri="{BB962C8B-B14F-4D97-AF65-F5344CB8AC3E}">
        <p14:creationId xmlns:p14="http://schemas.microsoft.com/office/powerpoint/2010/main" val="1572437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430" y="67056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Vitamins and minerals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2" y="1069384"/>
            <a:ext cx="6827400" cy="2856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9"/>
          <a:stretch/>
        </p:blipFill>
        <p:spPr>
          <a:xfrm>
            <a:off x="4448014" y="3925512"/>
            <a:ext cx="6693690" cy="293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01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100</TotalTime>
  <Words>105</Words>
  <Application>Microsoft Macintosh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Rockwell</vt:lpstr>
      <vt:lpstr>Rockwell Condensed</vt:lpstr>
      <vt:lpstr>Rockwell Extra Bold</vt:lpstr>
      <vt:lpstr>Wingdings</vt:lpstr>
      <vt:lpstr>Wood Type</vt:lpstr>
      <vt:lpstr>COMPLETE GUIDE TO FITNESS &amp; HEALTH- Chapter 3</vt:lpstr>
      <vt:lpstr>KEY IDEAS FOR CHAPTER 3</vt:lpstr>
      <vt:lpstr>Daily  caloric intake</vt:lpstr>
      <vt:lpstr>Myplate.gov</vt:lpstr>
      <vt:lpstr>Food labels </vt:lpstr>
      <vt:lpstr>protein</vt:lpstr>
      <vt:lpstr>Carbs &amp; FIBERS </vt:lpstr>
      <vt:lpstr>fats </vt:lpstr>
      <vt:lpstr>Vitamins and minerals </vt:lpstr>
      <vt:lpstr>Water- ½ of your bw in ounces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COMPLETE GUIDE TO FITNESS &amp; HEALTH</dc:title>
  <dc:creator>leslie10bj@gmail.com</dc:creator>
  <cp:lastModifiedBy>leslie10bj@gmail.com</cp:lastModifiedBy>
  <cp:revision>12</cp:revision>
  <dcterms:created xsi:type="dcterms:W3CDTF">2020-09-02T17:56:35Z</dcterms:created>
  <dcterms:modified xsi:type="dcterms:W3CDTF">2020-09-08T21:36:19Z</dcterms:modified>
</cp:coreProperties>
</file>